
<file path=[Content_Types].xml><?xml version="1.0" encoding="utf-8"?>
<Types xmlns="http://schemas.openxmlformats.org/package/2006/content-types">
  <Default Extension="png" ContentType="image/png"/>
  <Default Extension="wmf" ContentType="image/x-w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57" r:id="rId2"/>
    <p:sldId id="258" r:id="rId3"/>
    <p:sldId id="259" r:id="rId4"/>
    <p:sldId id="260" r:id="rId5"/>
    <p:sldId id="261" r:id="rId6"/>
    <p:sldId id="264" r:id="rId7"/>
    <p:sldId id="265" r:id="rId8"/>
    <p:sldId id="279" r:id="rId9"/>
    <p:sldId id="280" r:id="rId10"/>
    <p:sldId id="281" r:id="rId11"/>
    <p:sldId id="267" r:id="rId12"/>
    <p:sldId id="282" r:id="rId13"/>
    <p:sldId id="283" r:id="rId14"/>
    <p:sldId id="272" r:id="rId15"/>
    <p:sldId id="274" r:id="rId16"/>
    <p:sldId id="275" r:id="rId17"/>
    <p:sldId id="276" r:id="rId18"/>
    <p:sldId id="277" r:id="rId19"/>
    <p:sldId id="278"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66752"/>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5890"/>
  </p:normalViewPr>
  <p:slideViewPr>
    <p:cSldViewPr snapToGrid="0" snapToObjects="1">
      <p:cViewPr varScale="1">
        <p:scale>
          <a:sx n="115" d="100"/>
          <a:sy n="115" d="100"/>
        </p:scale>
        <p:origin x="1530" y="11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wmf>
</file>

<file path=ppt/media/image10.png>
</file>

<file path=ppt/media/image11.pn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E18EC7-AC31-4AA5-8777-8B506C1E8B60}" type="datetimeFigureOut">
              <a:rPr lang="en-IN" smtClean="0"/>
              <a:t>09-01-2024</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40BACF-4BB0-4C8A-87C5-9D16857F003F}" type="slidenum">
              <a:rPr lang="en-IN" smtClean="0"/>
              <a:t>‹#›</a:t>
            </a:fld>
            <a:endParaRPr lang="en-IN"/>
          </a:p>
        </p:txBody>
      </p:sp>
    </p:spTree>
    <p:extLst>
      <p:ext uri="{BB962C8B-B14F-4D97-AF65-F5344CB8AC3E}">
        <p14:creationId xmlns:p14="http://schemas.microsoft.com/office/powerpoint/2010/main" val="3427802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144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144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C79330-1379-4D1A-A640-B153B418A841}" type="datetime8">
              <a:rPr lang="en-GB" sz="1200" smtClean="0">
                <a:cs typeface="Arial" pitchFamily="34" charset="0"/>
              </a:rPr>
              <a:pPr/>
              <a:t>09/01/2024 13:36</a:t>
            </a:fld>
            <a:endParaRPr lang="en-GB" sz="1200" smtClean="0">
              <a:cs typeface="Arial" pitchFamily="34" charset="0"/>
            </a:endParaRPr>
          </a:p>
        </p:txBody>
      </p:sp>
      <p:sp>
        <p:nvSpPr>
          <p:cNvPr id="61446" name="Footer Placeholder 5"/>
          <p:cNvSpPr>
            <a:spLocks noGrp="1"/>
          </p:cNvSpPr>
          <p:nvPr>
            <p:ph type="ftr" sz="quarter" idx="4"/>
          </p:nvPr>
        </p:nvSpPr>
        <p:spPr>
          <a:xfrm>
            <a:off x="0" y="8829675"/>
            <a:ext cx="6308725"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GB" sz="500" smtClean="0">
                <a:solidFill>
                  <a:srgbClr val="000000"/>
                </a:solidFill>
                <a:cs typeface="Arial" pitchFamily="34" charset="0"/>
              </a:rPr>
              <a:t>© 2007 Microsoft Corporation. All rights reserved. Microsoft, Windows, Windows Vista and other product names are or may be registered trademarks and/or trademarks in the U.S. and/or other countries.</a:t>
            </a:r>
          </a:p>
          <a:p>
            <a:r>
              <a:rPr lang="en-GB" sz="500" smtClean="0">
                <a:solidFill>
                  <a:srgbClr val="000000"/>
                </a:solidFill>
                <a:cs typeface="Arial"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500" smtClean="0">
                <a:solidFill>
                  <a:srgbClr val="000000"/>
                </a:solidFill>
                <a:cs typeface="Arial" pitchFamily="34" charset="0"/>
              </a:rPr>
            </a:br>
            <a:r>
              <a:rPr lang="en-GB" sz="500" smtClean="0">
                <a:solidFill>
                  <a:srgbClr val="000000"/>
                </a:solidFill>
                <a:cs typeface="Arial" pitchFamily="34" charset="0"/>
              </a:rPr>
              <a:t>MICROSOFT MAKES NO WARRANTIES, EXPRESS, IMPLIED OR STATUTORY, AS TO THE INFORMATION IN THIS PRESENTATION.</a:t>
            </a:r>
          </a:p>
          <a:p>
            <a:endParaRPr lang="en-GB" sz="500" smtClean="0">
              <a:cs typeface="Arial" pitchFamily="34" charset="0"/>
            </a:endParaRPr>
          </a:p>
        </p:txBody>
      </p:sp>
      <p:sp>
        <p:nvSpPr>
          <p:cNvPr id="61447" name="Slide Number Placeholder 6"/>
          <p:cNvSpPr>
            <a:spLocks noGrp="1"/>
          </p:cNvSpPr>
          <p:nvPr>
            <p:ph type="sldNum" sz="quarter" idx="5"/>
          </p:nvPr>
        </p:nvSpPr>
        <p:spPr>
          <a:xfrm>
            <a:off x="6308725" y="8829675"/>
            <a:ext cx="700088"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3B000D14-7105-452D-9919-33C61B2ECE5D}" type="slidenum">
              <a:rPr lang="en-GB" sz="1200" smtClean="0">
                <a:cs typeface="Arial" pitchFamily="34" charset="0"/>
              </a:rPr>
              <a:pPr/>
              <a:t>1</a:t>
            </a:fld>
            <a:endParaRPr lang="en-GB" sz="1200" smtClean="0">
              <a:cs typeface="Arial" pitchFamily="34" charset="0"/>
            </a:endParaRPr>
          </a:p>
        </p:txBody>
      </p:sp>
    </p:spTree>
    <p:extLst>
      <p:ext uri="{BB962C8B-B14F-4D97-AF65-F5344CB8AC3E}">
        <p14:creationId xmlns:p14="http://schemas.microsoft.com/office/powerpoint/2010/main" val="19703365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09/01/2024 13:36</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10</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7567124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09/01/2024 13:36</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11</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2920711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09/01/2024 13:36</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12</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312415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a:ln/>
        </p:spPr>
      </p:sp>
      <p:sp>
        <p:nvSpPr>
          <p:cNvPr id="655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5540"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5541"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DC25D035-0426-4817-8192-63F4C8A6353D}" type="datetime8">
              <a:rPr lang="en-GB" sz="1200" smtClean="0">
                <a:cs typeface="Arial" pitchFamily="34" charset="0"/>
              </a:rPr>
              <a:pPr/>
              <a:t>09/01/2024 13:36</a:t>
            </a:fld>
            <a:endParaRPr lang="en-GB" sz="1200" smtClean="0">
              <a:cs typeface="Arial" pitchFamily="34" charset="0"/>
            </a:endParaRPr>
          </a:p>
        </p:txBody>
      </p:sp>
      <p:sp>
        <p:nvSpPr>
          <p:cNvPr id="65542"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solidFill>
                  <a:srgbClr val="000000"/>
                </a:solidFill>
                <a:cs typeface="Arial" pitchFamily="34" charset="0"/>
              </a:rPr>
              <a:t>IEEE SOUTHEASTCON 2010, CHARLOTTE, NC</a:t>
            </a:r>
            <a:endParaRPr lang="en-GB" sz="1200" smtClean="0">
              <a:cs typeface="Arial" pitchFamily="34" charset="0"/>
            </a:endParaRPr>
          </a:p>
        </p:txBody>
      </p:sp>
      <p:sp>
        <p:nvSpPr>
          <p:cNvPr id="65543"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1A1FAD6D-831A-4AF8-A7AD-4F47DCF70D53}" type="slidenum">
              <a:rPr lang="en-GB" sz="1200" smtClean="0">
                <a:cs typeface="Arial" pitchFamily="34" charset="0"/>
              </a:rPr>
              <a:pPr/>
              <a:t>13</a:t>
            </a:fld>
            <a:endParaRPr lang="en-GB" sz="1200" smtClean="0">
              <a:cs typeface="Arial" pitchFamily="34" charset="0"/>
            </a:endParaRPr>
          </a:p>
        </p:txBody>
      </p:sp>
    </p:spTree>
    <p:extLst>
      <p:ext uri="{BB962C8B-B14F-4D97-AF65-F5344CB8AC3E}">
        <p14:creationId xmlns:p14="http://schemas.microsoft.com/office/powerpoint/2010/main" val="6954992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656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656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87442CD9-FE09-4575-81EE-9349A1DF2BE4}" type="datetime8">
              <a:rPr lang="en-GB" sz="1200" smtClean="0">
                <a:cs typeface="Arial" pitchFamily="34" charset="0"/>
              </a:rPr>
              <a:pPr/>
              <a:t>09/01/2024 13:36</a:t>
            </a:fld>
            <a:endParaRPr lang="en-GB" sz="1200" smtClean="0">
              <a:cs typeface="Arial" pitchFamily="34" charset="0"/>
            </a:endParaRPr>
          </a:p>
        </p:txBody>
      </p:sp>
      <p:sp>
        <p:nvSpPr>
          <p:cNvPr id="66566"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dirty="0" smtClean="0">
                <a:solidFill>
                  <a:srgbClr val="000000"/>
                </a:solidFill>
                <a:cs typeface="Arial" pitchFamily="34" charset="0"/>
              </a:rPr>
              <a:t>IEEE SOUTHEASTCON 2010, CHARLOTTE, NC</a:t>
            </a:r>
            <a:endParaRPr lang="en-GB" sz="1200" dirty="0" smtClean="0">
              <a:cs typeface="Arial" pitchFamily="34" charset="0"/>
            </a:endParaRPr>
          </a:p>
        </p:txBody>
      </p:sp>
      <p:sp>
        <p:nvSpPr>
          <p:cNvPr id="66567"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B1E08A-46BA-43AA-80BD-7A7140FE4957}" type="slidenum">
              <a:rPr lang="en-GB" sz="1200" smtClean="0">
                <a:cs typeface="Arial" pitchFamily="34" charset="0"/>
              </a:rPr>
              <a:pPr/>
              <a:t>14</a:t>
            </a:fld>
            <a:endParaRPr lang="en-GB" sz="1200" smtClean="0">
              <a:cs typeface="Arial" pitchFamily="34" charset="0"/>
            </a:endParaRPr>
          </a:p>
        </p:txBody>
      </p:sp>
    </p:spTree>
    <p:extLst>
      <p:ext uri="{BB962C8B-B14F-4D97-AF65-F5344CB8AC3E}">
        <p14:creationId xmlns:p14="http://schemas.microsoft.com/office/powerpoint/2010/main" val="3295843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09/01/2024 13:36</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15</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35824466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09/01/2024 13:36</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16</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1309272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09/01/2024 13:36</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17</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3544056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09/01/2024 13:36</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18</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19203831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09/01/2024 13:36</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19</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2276163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144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144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C79330-1379-4D1A-A640-B153B418A841}" type="datetime8">
              <a:rPr lang="en-GB" sz="1200" smtClean="0">
                <a:cs typeface="Arial" pitchFamily="34" charset="0"/>
              </a:rPr>
              <a:pPr/>
              <a:t>09/01/2024 13:36</a:t>
            </a:fld>
            <a:endParaRPr lang="en-GB" sz="1200" smtClean="0">
              <a:cs typeface="Arial" pitchFamily="34" charset="0"/>
            </a:endParaRPr>
          </a:p>
        </p:txBody>
      </p:sp>
      <p:sp>
        <p:nvSpPr>
          <p:cNvPr id="61446" name="Footer Placeholder 5"/>
          <p:cNvSpPr>
            <a:spLocks noGrp="1"/>
          </p:cNvSpPr>
          <p:nvPr>
            <p:ph type="ftr" sz="quarter" idx="4"/>
          </p:nvPr>
        </p:nvSpPr>
        <p:spPr>
          <a:xfrm>
            <a:off x="0" y="8829675"/>
            <a:ext cx="6308725"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GB" sz="500" smtClean="0">
                <a:solidFill>
                  <a:srgbClr val="000000"/>
                </a:solidFill>
                <a:cs typeface="Arial" pitchFamily="34" charset="0"/>
              </a:rPr>
              <a:t>© 2007 Microsoft Corporation. All rights reserved. Microsoft, Windows, Windows Vista and other product names are or may be registered trademarks and/or trademarks in the U.S. and/or other countries.</a:t>
            </a:r>
          </a:p>
          <a:p>
            <a:r>
              <a:rPr lang="en-GB" sz="500" smtClean="0">
                <a:solidFill>
                  <a:srgbClr val="000000"/>
                </a:solidFill>
                <a:cs typeface="Arial"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500" smtClean="0">
                <a:solidFill>
                  <a:srgbClr val="000000"/>
                </a:solidFill>
                <a:cs typeface="Arial" pitchFamily="34" charset="0"/>
              </a:rPr>
            </a:br>
            <a:r>
              <a:rPr lang="en-GB" sz="500" smtClean="0">
                <a:solidFill>
                  <a:srgbClr val="000000"/>
                </a:solidFill>
                <a:cs typeface="Arial" pitchFamily="34" charset="0"/>
              </a:rPr>
              <a:t>MICROSOFT MAKES NO WARRANTIES, EXPRESS, IMPLIED OR STATUTORY, AS TO THE INFORMATION IN THIS PRESENTATION.</a:t>
            </a:r>
          </a:p>
          <a:p>
            <a:endParaRPr lang="en-GB" sz="500" smtClean="0">
              <a:cs typeface="Arial" pitchFamily="34" charset="0"/>
            </a:endParaRPr>
          </a:p>
        </p:txBody>
      </p:sp>
      <p:sp>
        <p:nvSpPr>
          <p:cNvPr id="61447" name="Slide Number Placeholder 6"/>
          <p:cNvSpPr>
            <a:spLocks noGrp="1"/>
          </p:cNvSpPr>
          <p:nvPr>
            <p:ph type="sldNum" sz="quarter" idx="5"/>
          </p:nvPr>
        </p:nvSpPr>
        <p:spPr>
          <a:xfrm>
            <a:off x="6308725" y="8829675"/>
            <a:ext cx="700088"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3B000D14-7105-452D-9919-33C61B2ECE5D}" type="slidenum">
              <a:rPr lang="en-GB" sz="1200" smtClean="0">
                <a:cs typeface="Arial" pitchFamily="34" charset="0"/>
              </a:rPr>
              <a:pPr/>
              <a:t>2</a:t>
            </a:fld>
            <a:endParaRPr lang="en-GB" sz="1200" smtClean="0">
              <a:cs typeface="Arial" pitchFamily="34" charset="0"/>
            </a:endParaRPr>
          </a:p>
        </p:txBody>
      </p:sp>
    </p:spTree>
    <p:extLst>
      <p:ext uri="{BB962C8B-B14F-4D97-AF65-F5344CB8AC3E}">
        <p14:creationId xmlns:p14="http://schemas.microsoft.com/office/powerpoint/2010/main" val="1465523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144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144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C79330-1379-4D1A-A640-B153B418A841}" type="datetime8">
              <a:rPr lang="en-GB" sz="1200" smtClean="0">
                <a:cs typeface="Arial" pitchFamily="34" charset="0"/>
              </a:rPr>
              <a:pPr/>
              <a:t>09/01/2024 13:36</a:t>
            </a:fld>
            <a:endParaRPr lang="en-GB" sz="1200" smtClean="0">
              <a:cs typeface="Arial" pitchFamily="34" charset="0"/>
            </a:endParaRPr>
          </a:p>
        </p:txBody>
      </p:sp>
      <p:sp>
        <p:nvSpPr>
          <p:cNvPr id="61446" name="Footer Placeholder 5"/>
          <p:cNvSpPr>
            <a:spLocks noGrp="1"/>
          </p:cNvSpPr>
          <p:nvPr>
            <p:ph type="ftr" sz="quarter" idx="4"/>
          </p:nvPr>
        </p:nvSpPr>
        <p:spPr>
          <a:xfrm>
            <a:off x="0" y="8829675"/>
            <a:ext cx="6308725"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GB" sz="500" smtClean="0">
                <a:solidFill>
                  <a:srgbClr val="000000"/>
                </a:solidFill>
                <a:cs typeface="Arial" pitchFamily="34" charset="0"/>
              </a:rPr>
              <a:t>© 2007 Microsoft Corporation. All rights reserved. Microsoft, Windows, Windows Vista and other product names are or may be registered trademarks and/or trademarks in the U.S. and/or other countries.</a:t>
            </a:r>
          </a:p>
          <a:p>
            <a:r>
              <a:rPr lang="en-GB" sz="500" smtClean="0">
                <a:solidFill>
                  <a:srgbClr val="000000"/>
                </a:solidFill>
                <a:cs typeface="Arial"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500" smtClean="0">
                <a:solidFill>
                  <a:srgbClr val="000000"/>
                </a:solidFill>
                <a:cs typeface="Arial" pitchFamily="34" charset="0"/>
              </a:rPr>
            </a:br>
            <a:r>
              <a:rPr lang="en-GB" sz="500" smtClean="0">
                <a:solidFill>
                  <a:srgbClr val="000000"/>
                </a:solidFill>
                <a:cs typeface="Arial" pitchFamily="34" charset="0"/>
              </a:rPr>
              <a:t>MICROSOFT MAKES NO WARRANTIES, EXPRESS, IMPLIED OR STATUTORY, AS TO THE INFORMATION IN THIS PRESENTATION.</a:t>
            </a:r>
          </a:p>
          <a:p>
            <a:endParaRPr lang="en-GB" sz="500" smtClean="0">
              <a:cs typeface="Arial" pitchFamily="34" charset="0"/>
            </a:endParaRPr>
          </a:p>
        </p:txBody>
      </p:sp>
      <p:sp>
        <p:nvSpPr>
          <p:cNvPr id="61447" name="Slide Number Placeholder 6"/>
          <p:cNvSpPr>
            <a:spLocks noGrp="1"/>
          </p:cNvSpPr>
          <p:nvPr>
            <p:ph type="sldNum" sz="quarter" idx="5"/>
          </p:nvPr>
        </p:nvSpPr>
        <p:spPr>
          <a:xfrm>
            <a:off x="6308725" y="8829675"/>
            <a:ext cx="700088"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3B000D14-7105-452D-9919-33C61B2ECE5D}" type="slidenum">
              <a:rPr lang="en-GB" sz="1200" smtClean="0">
                <a:cs typeface="Arial" pitchFamily="34" charset="0"/>
              </a:rPr>
              <a:pPr/>
              <a:t>3</a:t>
            </a:fld>
            <a:endParaRPr lang="en-GB" sz="1200" smtClean="0">
              <a:cs typeface="Arial" pitchFamily="34" charset="0"/>
            </a:endParaRPr>
          </a:p>
        </p:txBody>
      </p:sp>
    </p:spTree>
    <p:extLst>
      <p:ext uri="{BB962C8B-B14F-4D97-AF65-F5344CB8AC3E}">
        <p14:creationId xmlns:p14="http://schemas.microsoft.com/office/powerpoint/2010/main" val="10891740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144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144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C79330-1379-4D1A-A640-B153B418A841}" type="datetime8">
              <a:rPr lang="en-GB" sz="1200" smtClean="0">
                <a:cs typeface="Arial" pitchFamily="34" charset="0"/>
              </a:rPr>
              <a:pPr/>
              <a:t>09/01/2024 13:36</a:t>
            </a:fld>
            <a:endParaRPr lang="en-GB" sz="1200" smtClean="0">
              <a:cs typeface="Arial" pitchFamily="34" charset="0"/>
            </a:endParaRPr>
          </a:p>
        </p:txBody>
      </p:sp>
      <p:sp>
        <p:nvSpPr>
          <p:cNvPr id="61446" name="Footer Placeholder 5"/>
          <p:cNvSpPr>
            <a:spLocks noGrp="1"/>
          </p:cNvSpPr>
          <p:nvPr>
            <p:ph type="ftr" sz="quarter" idx="4"/>
          </p:nvPr>
        </p:nvSpPr>
        <p:spPr>
          <a:xfrm>
            <a:off x="0" y="8829675"/>
            <a:ext cx="6308725"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GB" sz="500" smtClean="0">
                <a:solidFill>
                  <a:srgbClr val="000000"/>
                </a:solidFill>
                <a:cs typeface="Arial" pitchFamily="34" charset="0"/>
              </a:rPr>
              <a:t>© 2007 Microsoft Corporation. All rights reserved. Microsoft, Windows, Windows Vista and other product names are or may be registered trademarks and/or trademarks in the U.S. and/or other countries.</a:t>
            </a:r>
          </a:p>
          <a:p>
            <a:r>
              <a:rPr lang="en-GB" sz="500" smtClean="0">
                <a:solidFill>
                  <a:srgbClr val="000000"/>
                </a:solidFill>
                <a:cs typeface="Arial"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500" smtClean="0">
                <a:solidFill>
                  <a:srgbClr val="000000"/>
                </a:solidFill>
                <a:cs typeface="Arial" pitchFamily="34" charset="0"/>
              </a:rPr>
            </a:br>
            <a:r>
              <a:rPr lang="en-GB" sz="500" smtClean="0">
                <a:solidFill>
                  <a:srgbClr val="000000"/>
                </a:solidFill>
                <a:cs typeface="Arial" pitchFamily="34" charset="0"/>
              </a:rPr>
              <a:t>MICROSOFT MAKES NO WARRANTIES, EXPRESS, IMPLIED OR STATUTORY, AS TO THE INFORMATION IN THIS PRESENTATION.</a:t>
            </a:r>
          </a:p>
          <a:p>
            <a:endParaRPr lang="en-GB" sz="500" smtClean="0">
              <a:cs typeface="Arial" pitchFamily="34" charset="0"/>
            </a:endParaRPr>
          </a:p>
        </p:txBody>
      </p:sp>
      <p:sp>
        <p:nvSpPr>
          <p:cNvPr id="61447" name="Slide Number Placeholder 6"/>
          <p:cNvSpPr>
            <a:spLocks noGrp="1"/>
          </p:cNvSpPr>
          <p:nvPr>
            <p:ph type="sldNum" sz="quarter" idx="5"/>
          </p:nvPr>
        </p:nvSpPr>
        <p:spPr>
          <a:xfrm>
            <a:off x="6308725" y="8829675"/>
            <a:ext cx="700088"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3B000D14-7105-452D-9919-33C61B2ECE5D}" type="slidenum">
              <a:rPr lang="en-GB" sz="1200" smtClean="0">
                <a:cs typeface="Arial" pitchFamily="34" charset="0"/>
              </a:rPr>
              <a:pPr/>
              <a:t>4</a:t>
            </a:fld>
            <a:endParaRPr lang="en-GB" sz="1200" smtClean="0">
              <a:cs typeface="Arial" pitchFamily="34" charset="0"/>
            </a:endParaRPr>
          </a:p>
        </p:txBody>
      </p:sp>
    </p:spTree>
    <p:extLst>
      <p:ext uri="{BB962C8B-B14F-4D97-AF65-F5344CB8AC3E}">
        <p14:creationId xmlns:p14="http://schemas.microsoft.com/office/powerpoint/2010/main" val="1646382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a:ln/>
        </p:spPr>
      </p:sp>
      <p:sp>
        <p:nvSpPr>
          <p:cNvPr id="655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5540"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5541"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DC25D035-0426-4817-8192-63F4C8A6353D}" type="datetime8">
              <a:rPr lang="en-GB" sz="1200" smtClean="0">
                <a:cs typeface="Arial" pitchFamily="34" charset="0"/>
              </a:rPr>
              <a:pPr/>
              <a:t>09/01/2024 13:36</a:t>
            </a:fld>
            <a:endParaRPr lang="en-GB" sz="1200" smtClean="0">
              <a:cs typeface="Arial" pitchFamily="34" charset="0"/>
            </a:endParaRPr>
          </a:p>
        </p:txBody>
      </p:sp>
      <p:sp>
        <p:nvSpPr>
          <p:cNvPr id="65542"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solidFill>
                  <a:srgbClr val="000000"/>
                </a:solidFill>
                <a:cs typeface="Arial" pitchFamily="34" charset="0"/>
              </a:rPr>
              <a:t>IEEE SOUTHEASTCON 2010, CHARLOTTE, NC</a:t>
            </a:r>
            <a:endParaRPr lang="en-GB" sz="1200" smtClean="0">
              <a:cs typeface="Arial" pitchFamily="34" charset="0"/>
            </a:endParaRPr>
          </a:p>
        </p:txBody>
      </p:sp>
      <p:sp>
        <p:nvSpPr>
          <p:cNvPr id="65543"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1A1FAD6D-831A-4AF8-A7AD-4F47DCF70D53}" type="slidenum">
              <a:rPr lang="en-GB" sz="1200" smtClean="0">
                <a:cs typeface="Arial" pitchFamily="34" charset="0"/>
              </a:rPr>
              <a:pPr/>
              <a:t>5</a:t>
            </a:fld>
            <a:endParaRPr lang="en-GB" sz="1200" smtClean="0">
              <a:cs typeface="Arial" pitchFamily="34" charset="0"/>
            </a:endParaRPr>
          </a:p>
        </p:txBody>
      </p:sp>
    </p:spTree>
    <p:extLst>
      <p:ext uri="{BB962C8B-B14F-4D97-AF65-F5344CB8AC3E}">
        <p14:creationId xmlns:p14="http://schemas.microsoft.com/office/powerpoint/2010/main" val="3458628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smtClean="0"/>
          </a:p>
        </p:txBody>
      </p:sp>
      <p:sp>
        <p:nvSpPr>
          <p:cNvPr id="62468"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2469"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F1D4DC42-398E-450A-B40B-9238DDDFF2EF}" type="datetime8">
              <a:rPr lang="en-GB" sz="1200" smtClean="0">
                <a:cs typeface="Arial" pitchFamily="34" charset="0"/>
              </a:rPr>
              <a:pPr/>
              <a:t>09/01/2024 13:36</a:t>
            </a:fld>
            <a:endParaRPr lang="en-GB" sz="1200" smtClean="0">
              <a:cs typeface="Arial" pitchFamily="34" charset="0"/>
            </a:endParaRPr>
          </a:p>
        </p:txBody>
      </p:sp>
      <p:sp>
        <p:nvSpPr>
          <p:cNvPr id="62470"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solidFill>
                  <a:srgbClr val="000000"/>
                </a:solidFill>
                <a:cs typeface="Arial" pitchFamily="34" charset="0"/>
              </a:rPr>
              <a:t>IEEE SOUTHEASTCON 2010, CHARLOTTE, NC</a:t>
            </a:r>
            <a:endParaRPr lang="en-GB" sz="1200" smtClean="0">
              <a:cs typeface="Arial" pitchFamily="34" charset="0"/>
            </a:endParaRPr>
          </a:p>
        </p:txBody>
      </p:sp>
      <p:sp>
        <p:nvSpPr>
          <p:cNvPr id="62471"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FAB5836E-F8FA-4D16-A89D-78EAE727C29F}" type="slidenum">
              <a:rPr lang="en-GB" sz="1200" smtClean="0">
                <a:cs typeface="Arial" pitchFamily="34" charset="0"/>
              </a:rPr>
              <a:pPr/>
              <a:t>6</a:t>
            </a:fld>
            <a:endParaRPr lang="en-GB" sz="1200" smtClean="0">
              <a:cs typeface="Arial" pitchFamily="34" charset="0"/>
            </a:endParaRPr>
          </a:p>
        </p:txBody>
      </p:sp>
    </p:spTree>
    <p:extLst>
      <p:ext uri="{BB962C8B-B14F-4D97-AF65-F5344CB8AC3E}">
        <p14:creationId xmlns:p14="http://schemas.microsoft.com/office/powerpoint/2010/main" val="768040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656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656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87442CD9-FE09-4575-81EE-9349A1DF2BE4}" type="datetime8">
              <a:rPr lang="en-GB" sz="1200" smtClean="0">
                <a:cs typeface="Arial" pitchFamily="34" charset="0"/>
              </a:rPr>
              <a:pPr/>
              <a:t>09/01/2024 13:36</a:t>
            </a:fld>
            <a:endParaRPr lang="en-GB" sz="1200" smtClean="0">
              <a:cs typeface="Arial" pitchFamily="34" charset="0"/>
            </a:endParaRPr>
          </a:p>
        </p:txBody>
      </p:sp>
      <p:sp>
        <p:nvSpPr>
          <p:cNvPr id="66566"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dirty="0" smtClean="0">
                <a:solidFill>
                  <a:srgbClr val="000000"/>
                </a:solidFill>
                <a:cs typeface="Arial" pitchFamily="34" charset="0"/>
              </a:rPr>
              <a:t>IEEE SOUTHEASTCON 2010, CHARLOTTE, NC</a:t>
            </a:r>
            <a:endParaRPr lang="en-GB" sz="1200" dirty="0" smtClean="0">
              <a:cs typeface="Arial" pitchFamily="34" charset="0"/>
            </a:endParaRPr>
          </a:p>
        </p:txBody>
      </p:sp>
      <p:sp>
        <p:nvSpPr>
          <p:cNvPr id="66567"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B1E08A-46BA-43AA-80BD-7A7140FE4957}" type="slidenum">
              <a:rPr lang="en-GB" sz="1200" smtClean="0">
                <a:cs typeface="Arial" pitchFamily="34" charset="0"/>
              </a:rPr>
              <a:pPr/>
              <a:t>7</a:t>
            </a:fld>
            <a:endParaRPr lang="en-GB" sz="1200" smtClean="0">
              <a:cs typeface="Arial" pitchFamily="34" charset="0"/>
            </a:endParaRPr>
          </a:p>
        </p:txBody>
      </p:sp>
    </p:spTree>
    <p:extLst>
      <p:ext uri="{BB962C8B-B14F-4D97-AF65-F5344CB8AC3E}">
        <p14:creationId xmlns:p14="http://schemas.microsoft.com/office/powerpoint/2010/main" val="26515798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09/01/2024 13:36</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8</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26448676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09/01/2024 13:36</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9</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2931752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Avenir Book" panose="020B0503020203020204" pitchFamily="34" charset="-78"/>
                <a:cs typeface="Avenir Book" panose="020B0503020203020204" pitchFamily="34" charset="-78"/>
              </a:defRPr>
            </a:lvl1pPr>
          </a:lstStyle>
          <a:p>
            <a:r>
              <a:rPr lang="en-US" dirty="0"/>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Avenir Book" panose="020B0503020203020204" pitchFamily="34" charset="-78"/>
                <a:cs typeface="Avenir Book" panose="020B0503020203020204" pitchFamily="34"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9C4E2C89-3D21-5645-8D07-A6E26F08B175}" type="datetimeFigureOut">
              <a:rPr lang="en-US" smtClean="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D945F5-5B7A-BE43-BE56-11CC737CC9DC}" type="slidenum">
              <a:rPr lang="en-US" smtClean="0"/>
              <a:pPr/>
              <a:t>‹#›</a:t>
            </a:fld>
            <a:endParaRPr lang="en-US" dirty="0"/>
          </a:p>
        </p:txBody>
      </p:sp>
      <p:cxnSp>
        <p:nvCxnSpPr>
          <p:cNvPr id="8" name="Straight Connector 7"/>
          <p:cNvCxnSpPr/>
          <p:nvPr userDrawn="1"/>
        </p:nvCxnSpPr>
        <p:spPr>
          <a:xfrm>
            <a:off x="8262" y="5257800"/>
            <a:ext cx="9144000" cy="158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9270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1/9/2024</a:t>
            </a:fld>
            <a:endParaRPr lang="en-US" dirty="0"/>
          </a:p>
        </p:txBody>
      </p:sp>
      <p:sp>
        <p:nvSpPr>
          <p:cNvPr id="5" name="Footer Placeholder 4"/>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6" name="Slide Number Placeholder 5"/>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1863932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1/9/2024</a:t>
            </a:fld>
            <a:endParaRPr lang="en-US" dirty="0"/>
          </a:p>
        </p:txBody>
      </p:sp>
      <p:sp>
        <p:nvSpPr>
          <p:cNvPr id="5" name="Footer Placeholder 4"/>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6" name="Slide Number Placeholder 5"/>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10982938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atin typeface="Avenir Book" panose="020B0503020203020204" pitchFamily="34" charset="-78"/>
                <a:cs typeface="Avenir Book" panose="020B0503020203020204" pitchFamily="34" charset="-78"/>
              </a:defRPr>
            </a:lvl1pPr>
          </a:lstStyle>
          <a:p>
            <a:r>
              <a:rPr lang="en-US" dirty="0"/>
              <a:t>Click to edit Master title style</a:t>
            </a:r>
          </a:p>
        </p:txBody>
      </p:sp>
      <p:sp>
        <p:nvSpPr>
          <p:cNvPr id="6" name="Text Placeholder 5"/>
          <p:cNvSpPr>
            <a:spLocks noGrp="1"/>
          </p:cNvSpPr>
          <p:nvPr>
            <p:ph type="body" sz="quarter" idx="10"/>
          </p:nvPr>
        </p:nvSpPr>
        <p:spPr>
          <a:xfrm>
            <a:off x="381000" y="1411552"/>
            <a:ext cx="8382000" cy="2210862"/>
          </a:xfrm>
        </p:spPr>
        <p:txBody>
          <a:bodyPr/>
          <a:lstStyle>
            <a:lvl1pPr>
              <a:lnSpc>
                <a:spcPct val="90000"/>
              </a:lnSpc>
              <a:defRPr>
                <a:latin typeface="Avenir Book" panose="020B0503020203020204" pitchFamily="34" charset="-78"/>
                <a:cs typeface="Avenir Book" panose="020B0503020203020204" pitchFamily="34" charset="-78"/>
              </a:defRPr>
            </a:lvl1pPr>
            <a:lvl2pPr>
              <a:lnSpc>
                <a:spcPct val="90000"/>
              </a:lnSpc>
              <a:defRPr>
                <a:latin typeface="Avenir Book" panose="020B0503020203020204" pitchFamily="34" charset="-78"/>
                <a:cs typeface="Avenir Book" panose="020B0503020203020204" pitchFamily="34" charset="-78"/>
              </a:defRPr>
            </a:lvl2pPr>
            <a:lvl3pPr>
              <a:lnSpc>
                <a:spcPct val="90000"/>
              </a:lnSpc>
              <a:defRPr>
                <a:latin typeface="Avenir Book" panose="020B0503020203020204" pitchFamily="34" charset="-78"/>
                <a:cs typeface="Avenir Book" panose="020B0503020203020204" pitchFamily="34" charset="-78"/>
              </a:defRPr>
            </a:lvl3pPr>
            <a:lvl4pPr>
              <a:lnSpc>
                <a:spcPct val="90000"/>
              </a:lnSpc>
              <a:defRPr>
                <a:latin typeface="Avenir Book" panose="020B0503020203020204" pitchFamily="34" charset="-78"/>
                <a:cs typeface="Avenir Book" panose="020B0503020203020204" pitchFamily="34" charset="-78"/>
              </a:defRPr>
            </a:lvl4pPr>
            <a:lvl5pPr>
              <a:lnSpc>
                <a:spcPct val="90000"/>
              </a:lnSpc>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3"/>
          <p:cNvSpPr txBox="1"/>
          <p:nvPr userDrawn="1"/>
        </p:nvSpPr>
        <p:spPr>
          <a:xfrm>
            <a:off x="76200" y="6324600"/>
            <a:ext cx="3200400" cy="369332"/>
          </a:xfrm>
          <a:prstGeom prst="rect">
            <a:avLst/>
          </a:prstGeom>
          <a:solidFill>
            <a:schemeClr val="bg1"/>
          </a:solidFill>
        </p:spPr>
        <p:txBody>
          <a:bodyPr wrap="square" rtlCol="0">
            <a:spAutoFit/>
          </a:bodyPr>
          <a:lstStyle/>
          <a:p>
            <a:endParaRPr lang="en-US" dirty="0">
              <a:latin typeface="Avenir Book" panose="020B0503020203020204" pitchFamily="34" charset="-78"/>
              <a:cs typeface="Avenir Book" panose="020B0503020203020204" pitchFamily="34" charset="-78"/>
            </a:endParaRPr>
          </a:p>
        </p:txBody>
      </p:sp>
      <p:cxnSp>
        <p:nvCxnSpPr>
          <p:cNvPr id="5" name="Straight Connector 4"/>
          <p:cNvCxnSpPr/>
          <p:nvPr userDrawn="1"/>
        </p:nvCxnSpPr>
        <p:spPr>
          <a:xfrm>
            <a:off x="8262" y="5257800"/>
            <a:ext cx="9144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314034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3200">
                <a:latin typeface="Avenir Book" panose="020B0503020203020204" pitchFamily="34" charset="-78"/>
                <a:cs typeface="Avenir Book" panose="020B0503020203020204" pitchFamily="34" charset="-78"/>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C4E2C89-3D21-5645-8D07-A6E26F08B175}" type="datetimeFigureOut">
              <a:rPr lang="en-US" smtClean="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D945F5-5B7A-BE43-BE56-11CC737CC9DC}" type="slidenum">
              <a:rPr lang="en-US" smtClean="0"/>
              <a:pPr/>
              <a:t>‹#›</a:t>
            </a:fld>
            <a:endParaRPr lang="en-US" dirty="0"/>
          </a:p>
        </p:txBody>
      </p:sp>
      <p:cxnSp>
        <p:nvCxnSpPr>
          <p:cNvPr id="7" name="Straight Connector 6"/>
          <p:cNvCxnSpPr/>
          <p:nvPr userDrawn="1"/>
        </p:nvCxnSpPr>
        <p:spPr>
          <a:xfrm>
            <a:off x="8262" y="5257800"/>
            <a:ext cx="9144000" cy="158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2079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Avenir Book" panose="020B0503020203020204" pitchFamily="34" charset="-78"/>
                <a:cs typeface="Avenir Book" panose="020B0503020203020204" pitchFamily="34" charset="-78"/>
              </a:defRPr>
            </a:lvl1pPr>
          </a:lstStyle>
          <a:p>
            <a:r>
              <a:rPr lang="en-US" dirty="0"/>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Avenir Book" panose="020B0503020203020204" pitchFamily="34" charset="-78"/>
                <a:cs typeface="Avenir Book" panose="020B0503020203020204" pitchFamily="34"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1/9/2024</a:t>
            </a:fld>
            <a:endParaRPr lang="en-US" dirty="0"/>
          </a:p>
        </p:txBody>
      </p:sp>
      <p:sp>
        <p:nvSpPr>
          <p:cNvPr id="5" name="Footer Placeholder 4"/>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6" name="Slide Number Placeholder 5"/>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808004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1/9/2024</a:t>
            </a:fld>
            <a:endParaRPr lang="en-US" dirty="0"/>
          </a:p>
        </p:txBody>
      </p:sp>
      <p:sp>
        <p:nvSpPr>
          <p:cNvPr id="6" name="Footer Placeholder 5"/>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7" name="Slide Number Placeholder 6"/>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4078135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atin typeface="Avenir Book" panose="020B0503020203020204" pitchFamily="34" charset="-78"/>
                <a:cs typeface="Avenir Book" panose="020B0503020203020204" pitchFamily="34"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Avenir Book" panose="020B0503020203020204" pitchFamily="34" charset="-78"/>
                <a:cs typeface="Avenir Book" panose="020B0503020203020204" pitchFamily="34"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1/9/2024</a:t>
            </a:fld>
            <a:endParaRPr lang="en-US" dirty="0"/>
          </a:p>
        </p:txBody>
      </p:sp>
      <p:sp>
        <p:nvSpPr>
          <p:cNvPr id="8" name="Footer Placeholder 7"/>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9" name="Slide Number Placeholder 8"/>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3724308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1/9/2024</a:t>
            </a:fld>
            <a:endParaRPr lang="en-US" dirty="0"/>
          </a:p>
        </p:txBody>
      </p:sp>
      <p:sp>
        <p:nvSpPr>
          <p:cNvPr id="4" name="Footer Placeholder 3"/>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5" name="Slide Number Placeholder 4"/>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2367978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4E2C89-3D21-5645-8D07-A6E26F08B175}" type="datetimeFigureOut">
              <a:rPr lang="en-US" smtClean="0"/>
              <a:pPr/>
              <a:t>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2783241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Avenir Book" panose="020B0503020203020204" pitchFamily="34" charset="-78"/>
                <a:cs typeface="Avenir Book" panose="020B0503020203020204" pitchFamily="34" charset="-78"/>
              </a:defRPr>
            </a:lvl1pPr>
            <a:lvl2pPr>
              <a:defRPr sz="2800">
                <a:latin typeface="Avenir Book" panose="020B0503020203020204" pitchFamily="34" charset="-78"/>
                <a:cs typeface="Avenir Book" panose="020B0503020203020204" pitchFamily="34" charset="-78"/>
              </a:defRPr>
            </a:lvl2pPr>
            <a:lvl3pPr>
              <a:defRPr sz="2400">
                <a:latin typeface="Avenir Book" panose="020B0503020203020204" pitchFamily="34" charset="-78"/>
                <a:cs typeface="Avenir Book" panose="020B0503020203020204" pitchFamily="34" charset="-78"/>
              </a:defRPr>
            </a:lvl3pPr>
            <a:lvl4pPr>
              <a:defRPr sz="2000">
                <a:latin typeface="Avenir Book" panose="020B0503020203020204" pitchFamily="34" charset="-78"/>
                <a:cs typeface="Avenir Book" panose="020B0503020203020204" pitchFamily="34" charset="-78"/>
              </a:defRPr>
            </a:lvl4pPr>
            <a:lvl5pPr>
              <a:defRPr sz="2000">
                <a:latin typeface="Avenir Book" panose="020B0503020203020204" pitchFamily="34" charset="-78"/>
                <a:cs typeface="Avenir Book" panose="020B0503020203020204" pitchFamily="34" charset="-78"/>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Avenir Book" panose="020B0503020203020204" pitchFamily="34" charset="-78"/>
                <a:cs typeface="Avenir Book" panose="020B0503020203020204" pitchFamily="34" charset="-7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1/9/2024</a:t>
            </a:fld>
            <a:endParaRPr lang="en-US" dirty="0"/>
          </a:p>
        </p:txBody>
      </p:sp>
      <p:sp>
        <p:nvSpPr>
          <p:cNvPr id="6" name="Footer Placeholder 5"/>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7" name="Slide Number Placeholder 6"/>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602173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atin typeface="Avenir Book" panose="020B0503020203020204" pitchFamily="34" charset="-78"/>
                <a:cs typeface="Avenir Book" panose="020B0503020203020204" pitchFamily="34" charset="-78"/>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Avenir Book" panose="020B0503020203020204" pitchFamily="34" charset="-78"/>
                <a:cs typeface="Avenir Book" panose="020B0503020203020204" pitchFamily="34" charset="-7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1/9/2024</a:t>
            </a:fld>
            <a:endParaRPr lang="en-US" dirty="0"/>
          </a:p>
        </p:txBody>
      </p:sp>
      <p:sp>
        <p:nvSpPr>
          <p:cNvPr id="6" name="Footer Placeholder 5"/>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7" name="Slide Number Placeholder 6"/>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3317204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4E2C89-3D21-5645-8D07-A6E26F08B175}" type="datetimeFigureOut">
              <a:rPr lang="en-US" smtClean="0"/>
              <a:pPr/>
              <a:t>1/9/2024</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18493319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ctrTitle"/>
          </p:nvPr>
        </p:nvSpPr>
        <p:spPr>
          <a:xfrm>
            <a:off x="457200" y="1687513"/>
            <a:ext cx="8382000" cy="1568450"/>
          </a:xfrm>
        </p:spPr>
        <p:txBody>
          <a:bodyPr>
            <a:normAutofit fontScale="90000"/>
          </a:bodyPr>
          <a:lstStyle/>
          <a:p>
            <a:pPr algn="ctr"/>
            <a:r>
              <a:rPr lang="en-US" sz="3200" dirty="0" smtClean="0"/>
              <a:t/>
            </a:r>
            <a:br>
              <a:rPr lang="en-US" sz="3200" dirty="0" smtClean="0"/>
            </a:br>
            <a:r>
              <a:rPr lang="en-US" sz="3200" dirty="0" smtClean="0"/>
              <a:t>Computer </a:t>
            </a:r>
            <a:r>
              <a:rPr lang="en-US" sz="3200" smtClean="0"/>
              <a:t>Networks </a:t>
            </a:r>
            <a:r>
              <a:rPr lang="en-US" sz="3200" dirty="0" smtClean="0"/>
              <a:t/>
            </a:r>
            <a:br>
              <a:rPr lang="en-US" sz="3200" dirty="0" smtClean="0"/>
            </a:br>
            <a:r>
              <a:rPr lang="en-US" sz="3200" dirty="0" smtClean="0"/>
              <a:t/>
            </a:r>
            <a:br>
              <a:rPr lang="en-US" sz="3200" dirty="0" smtClean="0"/>
            </a:br>
            <a:r>
              <a:rPr lang="en-US" sz="3200" dirty="0" smtClean="0"/>
              <a:t> Protocol Architecture and TCP/IP</a:t>
            </a:r>
          </a:p>
        </p:txBody>
      </p:sp>
      <p:sp>
        <p:nvSpPr>
          <p:cNvPr id="8" name="Rounded Rectangle 4"/>
          <p:cNvSpPr/>
          <p:nvPr/>
        </p:nvSpPr>
        <p:spPr bwMode="auto">
          <a:xfrm>
            <a:off x="560388" y="519113"/>
            <a:ext cx="8137525" cy="2563812"/>
          </a:xfrm>
          <a:prstGeom prst="rect">
            <a:avLst/>
          </a:prstGeom>
        </p:spPr>
        <p:style>
          <a:lnRef idx="0">
            <a:scrgbClr r="0" g="0" b="0"/>
          </a:lnRef>
          <a:fillRef idx="0">
            <a:scrgbClr r="0" g="0" b="0"/>
          </a:fillRef>
          <a:effectRef idx="0">
            <a:scrgbClr r="0" g="0" b="0"/>
          </a:effectRef>
          <a:fontRef idx="minor">
            <a:schemeClr val="dk1"/>
          </a:fontRef>
        </p:style>
        <p:txBody>
          <a:bodyPr lIns="148590" tIns="148590" rIns="148590" bIns="148590" spcCol="1270" anchor="ctr"/>
          <a:lstStyle/>
          <a:p>
            <a:pPr algn="ctr" defTabSz="1733550">
              <a:lnSpc>
                <a:spcPct val="90000"/>
              </a:lnSpc>
              <a:spcAft>
                <a:spcPct val="35000"/>
              </a:spcAft>
              <a:defRPr/>
            </a:pPr>
            <a:endParaRPr lang="en-US" sz="4400" dirty="0">
              <a:solidFill>
                <a:schemeClr val="accent2">
                  <a:lumMod val="75000"/>
                </a:schemeClr>
              </a:solidFill>
              <a:effectLst>
                <a:outerShdw blurRad="38100" dist="38100" dir="2700000" algn="tl">
                  <a:srgbClr val="000000">
                    <a:alpha val="43137"/>
                  </a:srgbClr>
                </a:outerShdw>
              </a:effectLst>
              <a:latin typeface="Avenir Book" panose="020B0503020203020204" pitchFamily="34" charset="-78"/>
              <a:cs typeface="Avenir Book" panose="020B0503020203020204" pitchFamily="34" charset="-78"/>
            </a:endParaRPr>
          </a:p>
        </p:txBody>
      </p:sp>
      <p:sp>
        <p:nvSpPr>
          <p:cNvPr id="6" name="Subtitle 3"/>
          <p:cNvSpPr txBox="1">
            <a:spLocks/>
          </p:cNvSpPr>
          <p:nvPr/>
        </p:nvSpPr>
        <p:spPr bwMode="auto">
          <a:xfrm>
            <a:off x="1428750" y="3962400"/>
            <a:ext cx="6400800"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Clr>
                <a:schemeClr val="accent1"/>
              </a:buClr>
              <a:buSzPct val="65000"/>
              <a:buFont typeface="Wingdings" pitchFamily="2" charset="2"/>
              <a:buNone/>
              <a:defRPr sz="3000">
                <a:solidFill>
                  <a:schemeClr val="tx1"/>
                </a:solidFill>
                <a:latin typeface="+mn-lt"/>
                <a:ea typeface="+mn-ea"/>
                <a:cs typeface="+mn-cs"/>
              </a:defRPr>
            </a:lvl1pPr>
            <a:lvl2pPr marL="457200" indent="0" algn="ctr" rtl="0" eaLnBrk="0" fontAlgn="base" hangingPunct="0">
              <a:spcBef>
                <a:spcPct val="20000"/>
              </a:spcBef>
              <a:spcAft>
                <a:spcPct val="0"/>
              </a:spcAft>
              <a:buClr>
                <a:schemeClr val="accent2"/>
              </a:buClr>
              <a:buSzPct val="60000"/>
              <a:buFont typeface="Wingdings" pitchFamily="2" charset="2"/>
              <a:buNone/>
              <a:defRPr sz="2600">
                <a:solidFill>
                  <a:schemeClr val="tx1"/>
                </a:solidFill>
                <a:latin typeface="+mn-lt"/>
              </a:defRPr>
            </a:lvl2pPr>
            <a:lvl3pPr marL="914400" indent="0" algn="ctr" rtl="0" eaLnBrk="0" fontAlgn="base" hangingPunct="0">
              <a:spcBef>
                <a:spcPct val="20000"/>
              </a:spcBef>
              <a:spcAft>
                <a:spcPct val="0"/>
              </a:spcAft>
              <a:buClr>
                <a:schemeClr val="accent1"/>
              </a:buClr>
              <a:buSzPct val="65000"/>
              <a:buFont typeface="Wingdings" pitchFamily="2" charset="2"/>
              <a:buNone/>
              <a:defRPr sz="2200">
                <a:solidFill>
                  <a:schemeClr val="tx1"/>
                </a:solidFill>
                <a:latin typeface="+mn-lt"/>
              </a:defRPr>
            </a:lvl3pPr>
            <a:lvl4pPr marL="1371600" indent="0" algn="ctr" rtl="0" eaLnBrk="0" fontAlgn="base" hangingPunct="0">
              <a:spcBef>
                <a:spcPct val="20000"/>
              </a:spcBef>
              <a:spcAft>
                <a:spcPct val="0"/>
              </a:spcAft>
              <a:buClr>
                <a:schemeClr val="accent2"/>
              </a:buClr>
              <a:buSzPct val="70000"/>
              <a:buFont typeface="Wingdings" pitchFamily="2" charset="2"/>
              <a:buNone/>
              <a:defRPr sz="2000">
                <a:solidFill>
                  <a:schemeClr val="tx1"/>
                </a:solidFill>
                <a:latin typeface="+mn-lt"/>
              </a:defRPr>
            </a:lvl4pPr>
            <a:lvl5pPr marL="1828800" indent="0" algn="ctr" rtl="0" eaLnBrk="0" fontAlgn="base" hangingPunct="0">
              <a:spcBef>
                <a:spcPct val="20000"/>
              </a:spcBef>
              <a:spcAft>
                <a:spcPct val="0"/>
              </a:spcAft>
              <a:buClr>
                <a:schemeClr val="accent1"/>
              </a:buClr>
              <a:buSzPct val="75000"/>
              <a:buFont typeface="Wingdings" pitchFamily="2" charset="2"/>
              <a:buNone/>
              <a:defRPr sz="2000">
                <a:solidFill>
                  <a:schemeClr val="tx1"/>
                </a:solidFill>
                <a:latin typeface="+mn-lt"/>
              </a:defRPr>
            </a:lvl5pPr>
            <a:lvl6pPr marL="2286000" indent="0" algn="ctr" rtl="0" eaLnBrk="1" fontAlgn="base" hangingPunct="1">
              <a:spcBef>
                <a:spcPct val="20000"/>
              </a:spcBef>
              <a:spcAft>
                <a:spcPct val="0"/>
              </a:spcAft>
              <a:buClr>
                <a:schemeClr val="accent1"/>
              </a:buClr>
              <a:buSzPct val="75000"/>
              <a:buFont typeface="Wingdings" pitchFamily="2" charset="2"/>
              <a:buNone/>
              <a:defRPr sz="2000">
                <a:solidFill>
                  <a:schemeClr val="tx1"/>
                </a:solidFill>
                <a:latin typeface="+mn-lt"/>
              </a:defRPr>
            </a:lvl6pPr>
            <a:lvl7pPr marL="2743200" indent="0" algn="ctr" rtl="0" eaLnBrk="1" fontAlgn="base" hangingPunct="1">
              <a:spcBef>
                <a:spcPct val="20000"/>
              </a:spcBef>
              <a:spcAft>
                <a:spcPct val="0"/>
              </a:spcAft>
              <a:buClr>
                <a:schemeClr val="accent1"/>
              </a:buClr>
              <a:buSzPct val="75000"/>
              <a:buFont typeface="Wingdings" pitchFamily="2" charset="2"/>
              <a:buNone/>
              <a:defRPr sz="2000">
                <a:solidFill>
                  <a:schemeClr val="tx1"/>
                </a:solidFill>
                <a:latin typeface="+mn-lt"/>
              </a:defRPr>
            </a:lvl7pPr>
            <a:lvl8pPr marL="3200400" indent="0" algn="ctr" rtl="0" eaLnBrk="1" fontAlgn="base" hangingPunct="1">
              <a:spcBef>
                <a:spcPct val="20000"/>
              </a:spcBef>
              <a:spcAft>
                <a:spcPct val="0"/>
              </a:spcAft>
              <a:buClr>
                <a:schemeClr val="accent1"/>
              </a:buClr>
              <a:buSzPct val="75000"/>
              <a:buFont typeface="Wingdings" pitchFamily="2" charset="2"/>
              <a:buNone/>
              <a:defRPr sz="2000">
                <a:solidFill>
                  <a:schemeClr val="tx1"/>
                </a:solidFill>
                <a:latin typeface="+mn-lt"/>
              </a:defRPr>
            </a:lvl8pPr>
            <a:lvl9pPr marL="3657600" indent="0" algn="ctr" rtl="0" eaLnBrk="1" fontAlgn="base" hangingPunct="1">
              <a:spcBef>
                <a:spcPct val="20000"/>
              </a:spcBef>
              <a:spcAft>
                <a:spcPct val="0"/>
              </a:spcAft>
              <a:buClr>
                <a:schemeClr val="accent1"/>
              </a:buClr>
              <a:buSzPct val="75000"/>
              <a:buFont typeface="Wingdings" pitchFamily="2" charset="2"/>
              <a:buNone/>
              <a:defRPr sz="2000">
                <a:solidFill>
                  <a:schemeClr val="tx1"/>
                </a:solidFill>
                <a:latin typeface="+mn-lt"/>
              </a:defRPr>
            </a:lvl9pPr>
          </a:lstStyle>
          <a:p>
            <a:pPr eaLnBrk="1" hangingPunct="1"/>
            <a:r>
              <a:rPr lang="en-US" sz="2000" kern="0" dirty="0" err="1" smtClean="0">
                <a:latin typeface="Avenir Book" panose="020B0503020203020204" pitchFamily="34" charset="-78"/>
                <a:cs typeface="Avenir Book" panose="020B0503020203020204" pitchFamily="34" charset="-78"/>
              </a:rPr>
              <a:t>Amitangshu</a:t>
            </a:r>
            <a:r>
              <a:rPr lang="en-US" sz="2000" kern="0" dirty="0" smtClean="0">
                <a:latin typeface="Avenir Book" panose="020B0503020203020204" pitchFamily="34" charset="-78"/>
                <a:cs typeface="Avenir Book" panose="020B0503020203020204" pitchFamily="34" charset="-78"/>
              </a:rPr>
              <a:t> Pal</a:t>
            </a:r>
          </a:p>
          <a:p>
            <a:pPr eaLnBrk="1" hangingPunct="1"/>
            <a:r>
              <a:rPr lang="en-US" sz="2000" kern="0" dirty="0" smtClean="0">
                <a:latin typeface="Avenir Book" panose="020B0503020203020204" pitchFamily="34" charset="-78"/>
                <a:cs typeface="Avenir Book" panose="020B0503020203020204" pitchFamily="34" charset="-78"/>
              </a:rPr>
              <a:t>Computer Science and Engineering</a:t>
            </a:r>
          </a:p>
          <a:p>
            <a:pPr eaLnBrk="1" hangingPunct="1"/>
            <a:r>
              <a:rPr lang="en-US" sz="2000" kern="0" dirty="0" smtClean="0">
                <a:latin typeface="Avenir Book" panose="020B0503020203020204" pitchFamily="34" charset="-78"/>
                <a:cs typeface="Avenir Book" panose="020B0503020203020204" pitchFamily="34" charset="-78"/>
              </a:rPr>
              <a:t>IIT Kanpur</a:t>
            </a:r>
          </a:p>
        </p:txBody>
      </p:sp>
    </p:spTree>
    <p:extLst>
      <p:ext uri="{BB962C8B-B14F-4D97-AF65-F5344CB8AC3E}">
        <p14:creationId xmlns:p14="http://schemas.microsoft.com/office/powerpoint/2010/main" val="41245450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Network Layer</a:t>
            </a:r>
            <a:br>
              <a:rPr lang="en-US" dirty="0" smtClean="0"/>
            </a:br>
            <a:endParaRPr lang="en-US" dirty="0" smtClean="0"/>
          </a:p>
        </p:txBody>
      </p:sp>
      <p:sp>
        <p:nvSpPr>
          <p:cNvPr id="23555" name="Text Placeholder 2"/>
          <p:cNvSpPr>
            <a:spLocks noGrp="1"/>
          </p:cNvSpPr>
          <p:nvPr>
            <p:ph type="body" sz="quarter" idx="10"/>
          </p:nvPr>
        </p:nvSpPr>
        <p:spPr>
          <a:xfrm>
            <a:off x="38818" y="637720"/>
            <a:ext cx="8513762" cy="2616200"/>
          </a:xfrm>
        </p:spPr>
        <p:txBody>
          <a:bodyPr/>
          <a:lstStyle/>
          <a:p>
            <a:pPr eaLnBrk="1" hangingPunct="1">
              <a:buFont typeface="Wingdings" pitchFamily="2" charset="2"/>
              <a:buChar char="q"/>
            </a:pPr>
            <a:r>
              <a:rPr lang="en-US" sz="2000" dirty="0" smtClean="0">
                <a:solidFill>
                  <a:srgbClr val="7030A0"/>
                </a:solidFill>
              </a:rPr>
              <a:t>Network layer:</a:t>
            </a:r>
          </a:p>
          <a:p>
            <a:pPr lvl="1" eaLnBrk="1" hangingPunct="1"/>
            <a:r>
              <a:rPr lang="en-US" sz="1600" dirty="0" smtClean="0"/>
              <a:t>Provide</a:t>
            </a:r>
            <a:r>
              <a:rPr lang="en-US" sz="1600" dirty="0" smtClean="0">
                <a:solidFill>
                  <a:srgbClr val="0070C0"/>
                </a:solidFill>
              </a:rPr>
              <a:t> Routing </a:t>
            </a:r>
            <a:r>
              <a:rPr lang="en-US" sz="1600" dirty="0" smtClean="0"/>
              <a:t>function across multiple networks</a:t>
            </a:r>
          </a:p>
          <a:p>
            <a:pPr lvl="1" eaLnBrk="1" hangingPunct="1"/>
            <a:r>
              <a:rPr lang="en-US" sz="1600" dirty="0" smtClean="0">
                <a:solidFill>
                  <a:srgbClr val="0070C0"/>
                </a:solidFill>
              </a:rPr>
              <a:t>Uses Internet Protocol (IP) to provide routing functions</a:t>
            </a:r>
          </a:p>
          <a:p>
            <a:pPr lvl="1" eaLnBrk="1" hangingPunct="1"/>
            <a:r>
              <a:rPr lang="en-US" sz="1600" dirty="0" smtClean="0"/>
              <a:t>May provide </a:t>
            </a:r>
            <a:r>
              <a:rPr lang="en-US" sz="1600" dirty="0" err="1" smtClean="0"/>
              <a:t>QoS</a:t>
            </a:r>
            <a:r>
              <a:rPr lang="en-US" sz="1600" dirty="0" smtClean="0"/>
              <a:t>, congestion control </a:t>
            </a:r>
            <a:r>
              <a:rPr lang="en-US" sz="1600" dirty="0" err="1" smtClean="0"/>
              <a:t>etc</a:t>
            </a:r>
            <a:endParaRPr lang="en-US" sz="1600" dirty="0" smtClean="0"/>
          </a:p>
          <a:p>
            <a:pPr lvl="1" eaLnBrk="1" hangingPunct="1"/>
            <a:r>
              <a:rPr lang="en-US" sz="1600" dirty="0" smtClean="0">
                <a:solidFill>
                  <a:srgbClr val="0070C0"/>
                </a:solidFill>
              </a:rPr>
              <a:t>Relevant protocols</a:t>
            </a:r>
            <a:r>
              <a:rPr lang="en-US" sz="1600" dirty="0" smtClean="0"/>
              <a:t>: ICMP, OSPF, RSVP</a:t>
            </a:r>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pic>
        <p:nvPicPr>
          <p:cNvPr id="3" name="Picture 2" descr="homes.cerias.purdue.edu/~crisn/courses/cs555/cs555_lect21.pdf - Google Chrome"/>
          <p:cNvPicPr>
            <a:picLocks noChangeAspect="1"/>
          </p:cNvPicPr>
          <p:nvPr/>
        </p:nvPicPr>
        <p:blipFill rotWithShape="1">
          <a:blip r:embed="rId3" cstate="print">
            <a:extLst>
              <a:ext uri="{28A0092B-C50C-407E-A947-70E740481C1C}">
                <a14:useLocalDpi xmlns:a14="http://schemas.microsoft.com/office/drawing/2010/main" val="0"/>
              </a:ext>
            </a:extLst>
          </a:blip>
          <a:srcRect l="23490" t="43217" r="23491" b="16237"/>
          <a:stretch/>
        </p:blipFill>
        <p:spPr>
          <a:xfrm>
            <a:off x="292381" y="2035234"/>
            <a:ext cx="2706824" cy="1252267"/>
          </a:xfrm>
          <a:prstGeom prst="rect">
            <a:avLst/>
          </a:prstGeom>
        </p:spPr>
      </p:pic>
      <p:pic>
        <p:nvPicPr>
          <p:cNvPr id="5" name="Picture 4" descr="homes.cerias.purdue.edu/~crisn/courses/cs555/cs555_lect21.pdf - Google Chrome"/>
          <p:cNvPicPr>
            <a:picLocks noChangeAspect="1"/>
          </p:cNvPicPr>
          <p:nvPr/>
        </p:nvPicPr>
        <p:blipFill rotWithShape="1">
          <a:blip r:embed="rId4" cstate="print">
            <a:extLst>
              <a:ext uri="{28A0092B-C50C-407E-A947-70E740481C1C}">
                <a14:useLocalDpi xmlns:a14="http://schemas.microsoft.com/office/drawing/2010/main" val="0"/>
              </a:ext>
            </a:extLst>
          </a:blip>
          <a:srcRect l="22830" t="31365" r="28396" b="19357"/>
          <a:stretch/>
        </p:blipFill>
        <p:spPr>
          <a:xfrm>
            <a:off x="289506" y="3450988"/>
            <a:ext cx="2897968" cy="1771292"/>
          </a:xfrm>
          <a:prstGeom prst="rect">
            <a:avLst/>
          </a:prstGeom>
        </p:spPr>
      </p:pic>
      <p:sp>
        <p:nvSpPr>
          <p:cNvPr id="12" name="Text Placeholder 2"/>
          <p:cNvSpPr txBox="1">
            <a:spLocks/>
          </p:cNvSpPr>
          <p:nvPr/>
        </p:nvSpPr>
        <p:spPr bwMode="auto">
          <a:xfrm>
            <a:off x="3225363" y="3768336"/>
            <a:ext cx="2133600" cy="1136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90000"/>
              </a:lnSpc>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mn-cs"/>
              </a:defRPr>
            </a:lvl1pPr>
            <a:lvl2pPr marL="669925" indent="-325438" algn="l" rtl="0" eaLnBrk="0" fontAlgn="base" hangingPunct="0">
              <a:lnSpc>
                <a:spcPct val="90000"/>
              </a:lnSpc>
              <a:spcBef>
                <a:spcPct val="20000"/>
              </a:spcBef>
              <a:spcAft>
                <a:spcPct val="0"/>
              </a:spcAft>
              <a:buClr>
                <a:schemeClr val="accent2"/>
              </a:buClr>
              <a:buSzPct val="60000"/>
              <a:buFont typeface="Wingdings" pitchFamily="2" charset="2"/>
              <a:buChar char="q"/>
              <a:defRPr sz="2600">
                <a:solidFill>
                  <a:schemeClr val="tx1"/>
                </a:solidFill>
                <a:latin typeface="+mn-lt"/>
              </a:defRPr>
            </a:lvl2pPr>
            <a:lvl3pPr marL="1022350" indent="-350838" algn="l" rtl="0" eaLnBrk="0" fontAlgn="base" hangingPunct="0">
              <a:lnSpc>
                <a:spcPct val="90000"/>
              </a:lnSpc>
              <a:spcBef>
                <a:spcPct val="20000"/>
              </a:spcBef>
              <a:spcAft>
                <a:spcPct val="0"/>
              </a:spcAft>
              <a:buClr>
                <a:schemeClr val="accent1"/>
              </a:buClr>
              <a:buSzPct val="65000"/>
              <a:buFont typeface="Wingdings" pitchFamily="2" charset="2"/>
              <a:buChar char="n"/>
              <a:defRPr sz="2200">
                <a:solidFill>
                  <a:schemeClr val="tx1"/>
                </a:solidFill>
                <a:latin typeface="+mn-lt"/>
              </a:defRPr>
            </a:lvl3pPr>
            <a:lvl4pPr marL="1339850" indent="-315913" algn="l" rtl="0" eaLnBrk="0" fontAlgn="base" hangingPunct="0">
              <a:lnSpc>
                <a:spcPct val="90000"/>
              </a:lnSpc>
              <a:spcBef>
                <a:spcPct val="20000"/>
              </a:spcBef>
              <a:spcAft>
                <a:spcPct val="0"/>
              </a:spcAft>
              <a:buClr>
                <a:schemeClr val="accent2"/>
              </a:buClr>
              <a:buSzPct val="70000"/>
              <a:buFont typeface="Wingdings" pitchFamily="2" charset="2"/>
              <a:buChar char="q"/>
              <a:defRPr sz="2000">
                <a:solidFill>
                  <a:schemeClr val="tx1"/>
                </a:solidFill>
                <a:latin typeface="+mn-lt"/>
              </a:defRPr>
            </a:lvl4pPr>
            <a:lvl5pPr marL="1681163" indent="-339725" algn="l" rtl="0" eaLnBrk="0" fontAlgn="base" hangingPunct="0">
              <a:lnSpc>
                <a:spcPct val="90000"/>
              </a:lnSpc>
              <a:spcBef>
                <a:spcPct val="20000"/>
              </a:spcBef>
              <a:spcAft>
                <a:spcPct val="0"/>
              </a:spcAft>
              <a:buClr>
                <a:schemeClr val="accent1"/>
              </a:buClr>
              <a:buSzPct val="75000"/>
              <a:buFont typeface="Wingdings" pitchFamily="2" charset="2"/>
              <a:buChar char="§"/>
              <a:defRPr sz="2000">
                <a:solidFill>
                  <a:schemeClr val="tx1"/>
                </a:solidFill>
                <a:latin typeface="+mn-lt"/>
              </a:defRPr>
            </a:lvl5pPr>
            <a:lvl6pPr marL="21383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9pPr>
          </a:lstStyle>
          <a:p>
            <a:pPr eaLnBrk="1" hangingPunct="1">
              <a:buFont typeface="Wingdings" pitchFamily="2" charset="2"/>
              <a:buChar char="q"/>
            </a:pPr>
            <a:r>
              <a:rPr lang="en-US" sz="1400" kern="0" dirty="0" smtClean="0">
                <a:solidFill>
                  <a:srgbClr val="C00000"/>
                </a:solidFill>
                <a:latin typeface="Avenir Book" panose="020B0503020203020204" pitchFamily="34" charset="-78"/>
                <a:cs typeface="Avenir Book" panose="020B0503020203020204" pitchFamily="34" charset="-78"/>
              </a:rPr>
              <a:t>IPv6 header:</a:t>
            </a:r>
          </a:p>
          <a:p>
            <a:pPr lvl="1" eaLnBrk="1" hangingPunct="1"/>
            <a:r>
              <a:rPr lang="en-US" sz="1400" kern="0" dirty="0" smtClean="0">
                <a:latin typeface="Avenir Book" panose="020B0503020203020204" pitchFamily="34" charset="-78"/>
                <a:cs typeface="Avenir Book" panose="020B0503020203020204" pitchFamily="34" charset="-78"/>
              </a:rPr>
              <a:t>128 bit source and destination address</a:t>
            </a: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p:txBody>
      </p:sp>
      <p:sp>
        <p:nvSpPr>
          <p:cNvPr id="13" name="Text Placeholder 2"/>
          <p:cNvSpPr txBox="1">
            <a:spLocks/>
          </p:cNvSpPr>
          <p:nvPr/>
        </p:nvSpPr>
        <p:spPr bwMode="auto">
          <a:xfrm>
            <a:off x="3225363" y="2286030"/>
            <a:ext cx="2209800" cy="1136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90000"/>
              </a:lnSpc>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mn-cs"/>
              </a:defRPr>
            </a:lvl1pPr>
            <a:lvl2pPr marL="669925" indent="-325438" algn="l" rtl="0" eaLnBrk="0" fontAlgn="base" hangingPunct="0">
              <a:lnSpc>
                <a:spcPct val="90000"/>
              </a:lnSpc>
              <a:spcBef>
                <a:spcPct val="20000"/>
              </a:spcBef>
              <a:spcAft>
                <a:spcPct val="0"/>
              </a:spcAft>
              <a:buClr>
                <a:schemeClr val="accent2"/>
              </a:buClr>
              <a:buSzPct val="60000"/>
              <a:buFont typeface="Wingdings" pitchFamily="2" charset="2"/>
              <a:buChar char="q"/>
              <a:defRPr sz="2600">
                <a:solidFill>
                  <a:schemeClr val="tx1"/>
                </a:solidFill>
                <a:latin typeface="+mn-lt"/>
              </a:defRPr>
            </a:lvl2pPr>
            <a:lvl3pPr marL="1022350" indent="-350838" algn="l" rtl="0" eaLnBrk="0" fontAlgn="base" hangingPunct="0">
              <a:lnSpc>
                <a:spcPct val="90000"/>
              </a:lnSpc>
              <a:spcBef>
                <a:spcPct val="20000"/>
              </a:spcBef>
              <a:spcAft>
                <a:spcPct val="0"/>
              </a:spcAft>
              <a:buClr>
                <a:schemeClr val="accent1"/>
              </a:buClr>
              <a:buSzPct val="65000"/>
              <a:buFont typeface="Wingdings" pitchFamily="2" charset="2"/>
              <a:buChar char="n"/>
              <a:defRPr sz="2200">
                <a:solidFill>
                  <a:schemeClr val="tx1"/>
                </a:solidFill>
                <a:latin typeface="+mn-lt"/>
              </a:defRPr>
            </a:lvl3pPr>
            <a:lvl4pPr marL="1339850" indent="-315913" algn="l" rtl="0" eaLnBrk="0" fontAlgn="base" hangingPunct="0">
              <a:lnSpc>
                <a:spcPct val="90000"/>
              </a:lnSpc>
              <a:spcBef>
                <a:spcPct val="20000"/>
              </a:spcBef>
              <a:spcAft>
                <a:spcPct val="0"/>
              </a:spcAft>
              <a:buClr>
                <a:schemeClr val="accent2"/>
              </a:buClr>
              <a:buSzPct val="70000"/>
              <a:buFont typeface="Wingdings" pitchFamily="2" charset="2"/>
              <a:buChar char="q"/>
              <a:defRPr sz="2000">
                <a:solidFill>
                  <a:schemeClr val="tx1"/>
                </a:solidFill>
                <a:latin typeface="+mn-lt"/>
              </a:defRPr>
            </a:lvl4pPr>
            <a:lvl5pPr marL="1681163" indent="-339725" algn="l" rtl="0" eaLnBrk="0" fontAlgn="base" hangingPunct="0">
              <a:lnSpc>
                <a:spcPct val="90000"/>
              </a:lnSpc>
              <a:spcBef>
                <a:spcPct val="20000"/>
              </a:spcBef>
              <a:spcAft>
                <a:spcPct val="0"/>
              </a:spcAft>
              <a:buClr>
                <a:schemeClr val="accent1"/>
              </a:buClr>
              <a:buSzPct val="75000"/>
              <a:buFont typeface="Wingdings" pitchFamily="2" charset="2"/>
              <a:buChar char="§"/>
              <a:defRPr sz="2000">
                <a:solidFill>
                  <a:schemeClr val="tx1"/>
                </a:solidFill>
                <a:latin typeface="+mn-lt"/>
              </a:defRPr>
            </a:lvl5pPr>
            <a:lvl6pPr marL="21383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9pPr>
          </a:lstStyle>
          <a:p>
            <a:pPr eaLnBrk="1" hangingPunct="1">
              <a:buFont typeface="Wingdings" pitchFamily="2" charset="2"/>
              <a:buChar char="q"/>
            </a:pPr>
            <a:r>
              <a:rPr lang="en-US" sz="1400" kern="0" dirty="0" smtClean="0">
                <a:solidFill>
                  <a:srgbClr val="C00000"/>
                </a:solidFill>
                <a:latin typeface="Avenir Book" panose="020B0503020203020204" pitchFamily="34" charset="-78"/>
                <a:cs typeface="Avenir Book" panose="020B0503020203020204" pitchFamily="34" charset="-78"/>
              </a:rPr>
              <a:t>IPv4 header:</a:t>
            </a:r>
          </a:p>
          <a:p>
            <a:pPr lvl="1" eaLnBrk="1" hangingPunct="1"/>
            <a:r>
              <a:rPr lang="en-US" sz="1400" kern="0" dirty="0" smtClean="0">
                <a:latin typeface="Avenir Book" panose="020B0503020203020204" pitchFamily="34" charset="-78"/>
                <a:cs typeface="Avenir Book" panose="020B0503020203020204" pitchFamily="34" charset="-78"/>
              </a:rPr>
              <a:t>32 bit source and destination address</a:t>
            </a: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p:txBody>
      </p:sp>
      <p:sp>
        <p:nvSpPr>
          <p:cNvPr id="9" name="Rectangle 6">
            <a:extLst>
              <a:ext uri="{FF2B5EF4-FFF2-40B4-BE49-F238E27FC236}">
                <a16:creationId xmlns:a16="http://schemas.microsoft.com/office/drawing/2014/main" id="{7FC87645-22AD-8040-8C83-BC2F64C5D928}"/>
              </a:ext>
            </a:extLst>
          </p:cNvPr>
          <p:cNvSpPr>
            <a:spLocks noChangeArrowheads="1"/>
          </p:cNvSpPr>
          <p:nvPr/>
        </p:nvSpPr>
        <p:spPr bwMode="auto">
          <a:xfrm>
            <a:off x="6866770" y="1509357"/>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0"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457306" y="3824900"/>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link</a:t>
            </a:r>
          </a:p>
        </p:txBody>
      </p:sp>
      <p:sp>
        <p:nvSpPr>
          <p:cNvPr id="11" name="Line 8">
            <a:extLst>
              <a:ext uri="{FF2B5EF4-FFF2-40B4-BE49-F238E27FC236}">
                <a16:creationId xmlns:a16="http://schemas.microsoft.com/office/drawing/2014/main" id="{2FF6CB9E-FC16-794F-9F97-8FE4CC7DA95C}"/>
              </a:ext>
            </a:extLst>
          </p:cNvPr>
          <p:cNvSpPr>
            <a:spLocks noChangeShapeType="1"/>
          </p:cNvSpPr>
          <p:nvPr/>
        </p:nvSpPr>
        <p:spPr bwMode="auto">
          <a:xfrm>
            <a:off x="6860420" y="2245049"/>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Line 9">
            <a:extLst>
              <a:ext uri="{FF2B5EF4-FFF2-40B4-BE49-F238E27FC236}">
                <a16:creationId xmlns:a16="http://schemas.microsoft.com/office/drawing/2014/main" id="{E0C842E9-2804-A24B-90F5-1E76ED56B971}"/>
              </a:ext>
            </a:extLst>
          </p:cNvPr>
          <p:cNvSpPr>
            <a:spLocks noChangeShapeType="1"/>
          </p:cNvSpPr>
          <p:nvPr/>
        </p:nvSpPr>
        <p:spPr bwMode="auto">
          <a:xfrm>
            <a:off x="6860420" y="2949899"/>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Line 10">
            <a:extLst>
              <a:ext uri="{FF2B5EF4-FFF2-40B4-BE49-F238E27FC236}">
                <a16:creationId xmlns:a16="http://schemas.microsoft.com/office/drawing/2014/main" id="{80C10F46-6CD7-F647-A004-85EB56C772DF}"/>
              </a:ext>
            </a:extLst>
          </p:cNvPr>
          <p:cNvSpPr>
            <a:spLocks noChangeShapeType="1"/>
          </p:cNvSpPr>
          <p:nvPr/>
        </p:nvSpPr>
        <p:spPr bwMode="auto">
          <a:xfrm>
            <a:off x="6860420" y="3661099"/>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Line 11">
            <a:extLst>
              <a:ext uri="{FF2B5EF4-FFF2-40B4-BE49-F238E27FC236}">
                <a16:creationId xmlns:a16="http://schemas.microsoft.com/office/drawing/2014/main" id="{264B0C4A-9518-2F45-BBDA-97BCDD99E256}"/>
              </a:ext>
            </a:extLst>
          </p:cNvPr>
          <p:cNvSpPr>
            <a:spLocks noChangeShapeType="1"/>
          </p:cNvSpPr>
          <p:nvPr/>
        </p:nvSpPr>
        <p:spPr bwMode="auto">
          <a:xfrm>
            <a:off x="6860420" y="4372299"/>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6895964" y="1677444"/>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18"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7093420" y="3118319"/>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network</a:t>
            </a:r>
          </a:p>
        </p:txBody>
      </p:sp>
      <p:sp>
        <p:nvSpPr>
          <p:cNvPr id="19"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6978375" y="2384027"/>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transport</a:t>
            </a:r>
          </a:p>
        </p:txBody>
      </p:sp>
      <p:sp>
        <p:nvSpPr>
          <p:cNvPr id="20"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7151429" y="4491817"/>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21" name="Group 20">
            <a:extLst>
              <a:ext uri="{FF2B5EF4-FFF2-40B4-BE49-F238E27FC236}">
                <a16:creationId xmlns:a16="http://schemas.microsoft.com/office/drawing/2014/main" id="{0D5C6DD9-E1C8-9A47-B128-964947A9BCA1}"/>
              </a:ext>
            </a:extLst>
          </p:cNvPr>
          <p:cNvGrpSpPr/>
          <p:nvPr/>
        </p:nvGrpSpPr>
        <p:grpSpPr>
          <a:xfrm>
            <a:off x="6885214" y="1501465"/>
            <a:ext cx="1877786" cy="734786"/>
            <a:chOff x="8980714" y="751114"/>
            <a:chExt cx="1877786" cy="734786"/>
          </a:xfrm>
        </p:grpSpPr>
        <p:sp>
          <p:nvSpPr>
            <p:cNvPr id="22" name="Rectangle 21">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application</a:t>
              </a:r>
            </a:p>
          </p:txBody>
        </p:sp>
      </p:grpSp>
      <p:grpSp>
        <p:nvGrpSpPr>
          <p:cNvPr id="24" name="Group 23">
            <a:extLst>
              <a:ext uri="{FF2B5EF4-FFF2-40B4-BE49-F238E27FC236}">
                <a16:creationId xmlns:a16="http://schemas.microsoft.com/office/drawing/2014/main" id="{FBC066ED-EC5C-E148-85B2-CE56D9C40F28}"/>
              </a:ext>
            </a:extLst>
          </p:cNvPr>
          <p:cNvGrpSpPr/>
          <p:nvPr/>
        </p:nvGrpSpPr>
        <p:grpSpPr>
          <a:xfrm>
            <a:off x="6887465" y="2256849"/>
            <a:ext cx="1861418" cy="688224"/>
            <a:chOff x="8993850" y="766270"/>
            <a:chExt cx="1861418" cy="688224"/>
          </a:xfrm>
        </p:grpSpPr>
        <p:sp>
          <p:nvSpPr>
            <p:cNvPr id="25" name="Rectangle 24">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transport</a:t>
              </a:r>
            </a:p>
          </p:txBody>
        </p:sp>
      </p:grpSp>
      <p:grpSp>
        <p:nvGrpSpPr>
          <p:cNvPr id="27" name="Group 26">
            <a:extLst>
              <a:ext uri="{FF2B5EF4-FFF2-40B4-BE49-F238E27FC236}">
                <a16:creationId xmlns:a16="http://schemas.microsoft.com/office/drawing/2014/main" id="{A118D44F-D234-294A-9DFB-5BF4D5E069AC}"/>
              </a:ext>
            </a:extLst>
          </p:cNvPr>
          <p:cNvGrpSpPr/>
          <p:nvPr/>
        </p:nvGrpSpPr>
        <p:grpSpPr>
          <a:xfrm>
            <a:off x="6884772" y="2964997"/>
            <a:ext cx="1861418" cy="677992"/>
            <a:chOff x="8993850" y="766270"/>
            <a:chExt cx="1861418" cy="677992"/>
          </a:xfrm>
        </p:grpSpPr>
        <p:sp>
          <p:nvSpPr>
            <p:cNvPr id="28" name="Rectangle 27">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network</a:t>
              </a:r>
            </a:p>
          </p:txBody>
        </p:sp>
      </p:grpSp>
      <p:grpSp>
        <p:nvGrpSpPr>
          <p:cNvPr id="30" name="Group 29">
            <a:extLst>
              <a:ext uri="{FF2B5EF4-FFF2-40B4-BE49-F238E27FC236}">
                <a16:creationId xmlns:a16="http://schemas.microsoft.com/office/drawing/2014/main" id="{AC9AAF3B-AED3-A449-97D4-F0291249333B}"/>
              </a:ext>
            </a:extLst>
          </p:cNvPr>
          <p:cNvGrpSpPr/>
          <p:nvPr/>
        </p:nvGrpSpPr>
        <p:grpSpPr>
          <a:xfrm>
            <a:off x="6885310" y="3679608"/>
            <a:ext cx="1861418" cy="677992"/>
            <a:chOff x="8993850" y="766270"/>
            <a:chExt cx="1861418" cy="677992"/>
          </a:xfrm>
        </p:grpSpPr>
        <p:sp>
          <p:nvSpPr>
            <p:cNvPr id="31" name="Rectangle 30">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link</a:t>
              </a:r>
            </a:p>
          </p:txBody>
        </p:sp>
      </p:grpSp>
      <p:grpSp>
        <p:nvGrpSpPr>
          <p:cNvPr id="33" name="Group 32">
            <a:extLst>
              <a:ext uri="{FF2B5EF4-FFF2-40B4-BE49-F238E27FC236}">
                <a16:creationId xmlns:a16="http://schemas.microsoft.com/office/drawing/2014/main" id="{5725BE4D-F37D-9C4B-B89A-22367E8DCDC6}"/>
              </a:ext>
            </a:extLst>
          </p:cNvPr>
          <p:cNvGrpSpPr/>
          <p:nvPr/>
        </p:nvGrpSpPr>
        <p:grpSpPr>
          <a:xfrm>
            <a:off x="6879386" y="4392603"/>
            <a:ext cx="1861418" cy="639758"/>
            <a:chOff x="8993850" y="784041"/>
            <a:chExt cx="1861418" cy="639758"/>
          </a:xfrm>
        </p:grpSpPr>
        <p:sp>
          <p:nvSpPr>
            <p:cNvPr id="34" name="Rectangle 33">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37032704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Effect transition="in" filter="fade">
                                      <p:cBhvr>
                                        <p:cTn id="7" dur="1000"/>
                                        <p:tgtEl>
                                          <p:spTgt spid="23555">
                                            <p:txEl>
                                              <p:pRg st="1" end="1"/>
                                            </p:txEl>
                                          </p:spTgt>
                                        </p:tgtEl>
                                      </p:cBhvr>
                                    </p:animEffect>
                                    <p:anim calcmode="lin" valueType="num">
                                      <p:cBhvr>
                                        <p:cTn id="8" dur="1000" fill="hold"/>
                                        <p:tgtEl>
                                          <p:spTgt spid="2355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2" end="2"/>
                                            </p:txEl>
                                          </p:spTgt>
                                        </p:tgtEl>
                                        <p:attrNameLst>
                                          <p:attrName>style.visibility</p:attrName>
                                        </p:attrNameLst>
                                      </p:cBhvr>
                                      <p:to>
                                        <p:strVal val="visible"/>
                                      </p:to>
                                    </p:set>
                                    <p:animEffect transition="in" filter="fade">
                                      <p:cBhvr>
                                        <p:cTn id="14" dur="1000"/>
                                        <p:tgtEl>
                                          <p:spTgt spid="23555">
                                            <p:txEl>
                                              <p:pRg st="2" end="2"/>
                                            </p:txEl>
                                          </p:spTgt>
                                        </p:tgtEl>
                                      </p:cBhvr>
                                    </p:animEffect>
                                    <p:anim calcmode="lin" valueType="num">
                                      <p:cBhvr>
                                        <p:cTn id="15"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555">
                                            <p:txEl>
                                              <p:pRg st="3" end="3"/>
                                            </p:txEl>
                                          </p:spTgt>
                                        </p:tgtEl>
                                        <p:attrNameLst>
                                          <p:attrName>style.visibility</p:attrName>
                                        </p:attrNameLst>
                                      </p:cBhvr>
                                      <p:to>
                                        <p:strVal val="visible"/>
                                      </p:to>
                                    </p:set>
                                    <p:animEffect transition="in" filter="fade">
                                      <p:cBhvr>
                                        <p:cTn id="21" dur="1000"/>
                                        <p:tgtEl>
                                          <p:spTgt spid="23555">
                                            <p:txEl>
                                              <p:pRg st="3" end="3"/>
                                            </p:txEl>
                                          </p:spTgt>
                                        </p:tgtEl>
                                      </p:cBhvr>
                                    </p:animEffect>
                                    <p:anim calcmode="lin" valueType="num">
                                      <p:cBhvr>
                                        <p:cTn id="22" dur="1000" fill="hold"/>
                                        <p:tgtEl>
                                          <p:spTgt spid="23555">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2355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1000"/>
                                        <p:tgtEl>
                                          <p:spTgt spid="13"/>
                                        </p:tgtEl>
                                      </p:cBhvr>
                                    </p:animEffect>
                                    <p:anim calcmode="lin" valueType="num">
                                      <p:cBhvr>
                                        <p:cTn id="34" dur="1000" fill="hold"/>
                                        <p:tgtEl>
                                          <p:spTgt spid="13"/>
                                        </p:tgtEl>
                                        <p:attrNameLst>
                                          <p:attrName>ppt_x</p:attrName>
                                        </p:attrNameLst>
                                      </p:cBhvr>
                                      <p:tavLst>
                                        <p:tav tm="0">
                                          <p:val>
                                            <p:strVal val="#ppt_x"/>
                                          </p:val>
                                        </p:tav>
                                        <p:tav tm="100000">
                                          <p:val>
                                            <p:strVal val="#ppt_x"/>
                                          </p:val>
                                        </p:tav>
                                      </p:tavLst>
                                    </p:anim>
                                    <p:anim calcmode="lin" valueType="num">
                                      <p:cBhvr>
                                        <p:cTn id="35" dur="1000" fill="hold"/>
                                        <p:tgtEl>
                                          <p:spTgt spid="13"/>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1000"/>
                                        <p:tgtEl>
                                          <p:spTgt spid="3"/>
                                        </p:tgtEl>
                                      </p:cBhvr>
                                    </p:animEffect>
                                    <p:anim calcmode="lin" valueType="num">
                                      <p:cBhvr>
                                        <p:cTn id="39" dur="1000" fill="hold"/>
                                        <p:tgtEl>
                                          <p:spTgt spid="3"/>
                                        </p:tgtEl>
                                        <p:attrNameLst>
                                          <p:attrName>ppt_x</p:attrName>
                                        </p:attrNameLst>
                                      </p:cBhvr>
                                      <p:tavLst>
                                        <p:tav tm="0">
                                          <p:val>
                                            <p:strVal val="#ppt_x"/>
                                          </p:val>
                                        </p:tav>
                                        <p:tav tm="100000">
                                          <p:val>
                                            <p:strVal val="#ppt_x"/>
                                          </p:val>
                                        </p:tav>
                                      </p:tavLst>
                                    </p:anim>
                                    <p:anim calcmode="lin" valueType="num">
                                      <p:cBhvr>
                                        <p:cTn id="40" dur="1000" fill="hold"/>
                                        <p:tgtEl>
                                          <p:spTgt spid="3"/>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1000"/>
                                        <p:tgtEl>
                                          <p:spTgt spid="5"/>
                                        </p:tgtEl>
                                      </p:cBhvr>
                                    </p:animEffect>
                                    <p:anim calcmode="lin" valueType="num">
                                      <p:cBhvr>
                                        <p:cTn id="44" dur="1000" fill="hold"/>
                                        <p:tgtEl>
                                          <p:spTgt spid="5"/>
                                        </p:tgtEl>
                                        <p:attrNameLst>
                                          <p:attrName>ppt_x</p:attrName>
                                        </p:attrNameLst>
                                      </p:cBhvr>
                                      <p:tavLst>
                                        <p:tav tm="0">
                                          <p:val>
                                            <p:strVal val="#ppt_x"/>
                                          </p:val>
                                        </p:tav>
                                        <p:tav tm="100000">
                                          <p:val>
                                            <p:strVal val="#ppt_x"/>
                                          </p:val>
                                        </p:tav>
                                      </p:tavLst>
                                    </p:anim>
                                    <p:anim calcmode="lin" valueType="num">
                                      <p:cBhvr>
                                        <p:cTn id="4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23555">
                                            <p:txEl>
                                              <p:pRg st="4" end="4"/>
                                            </p:txEl>
                                          </p:spTgt>
                                        </p:tgtEl>
                                        <p:attrNameLst>
                                          <p:attrName>style.visibility</p:attrName>
                                        </p:attrNameLst>
                                      </p:cBhvr>
                                      <p:to>
                                        <p:strVal val="visible"/>
                                      </p:to>
                                    </p:set>
                                    <p:animEffect transition="in" filter="fade">
                                      <p:cBhvr>
                                        <p:cTn id="50" dur="1000"/>
                                        <p:tgtEl>
                                          <p:spTgt spid="23555">
                                            <p:txEl>
                                              <p:pRg st="4" end="4"/>
                                            </p:txEl>
                                          </p:spTgt>
                                        </p:tgtEl>
                                      </p:cBhvr>
                                    </p:animEffect>
                                    <p:anim calcmode="lin" valueType="num">
                                      <p:cBhvr>
                                        <p:cTn id="51" dur="1000" fill="hold"/>
                                        <p:tgtEl>
                                          <p:spTgt spid="23555">
                                            <p:txEl>
                                              <p:pRg st="4" end="4"/>
                                            </p:txEl>
                                          </p:spTgt>
                                        </p:tgtEl>
                                        <p:attrNameLst>
                                          <p:attrName>ppt_x</p:attrName>
                                        </p:attrNameLst>
                                      </p:cBhvr>
                                      <p:tavLst>
                                        <p:tav tm="0">
                                          <p:val>
                                            <p:strVal val="#ppt_x"/>
                                          </p:val>
                                        </p:tav>
                                        <p:tav tm="100000">
                                          <p:val>
                                            <p:strVal val="#ppt_x"/>
                                          </p:val>
                                        </p:tav>
                                      </p:tavLst>
                                    </p:anim>
                                    <p:anim calcmode="lin" valueType="num">
                                      <p:cBhvr>
                                        <p:cTn id="52" dur="1000" fill="hold"/>
                                        <p:tgtEl>
                                          <p:spTgt spid="2355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Data Link Layer</a:t>
            </a:r>
            <a:br>
              <a:rPr lang="en-US" dirty="0" smtClean="0"/>
            </a:br>
            <a:endParaRPr lang="en-US" dirty="0" smtClean="0"/>
          </a:p>
        </p:txBody>
      </p:sp>
      <p:sp>
        <p:nvSpPr>
          <p:cNvPr id="23555" name="Text Placeholder 2"/>
          <p:cNvSpPr>
            <a:spLocks noGrp="1"/>
          </p:cNvSpPr>
          <p:nvPr>
            <p:ph type="body" sz="quarter" idx="10"/>
          </p:nvPr>
        </p:nvSpPr>
        <p:spPr>
          <a:xfrm>
            <a:off x="228600" y="738708"/>
            <a:ext cx="8513762" cy="2616200"/>
          </a:xfrm>
        </p:spPr>
        <p:txBody>
          <a:bodyPr>
            <a:normAutofit lnSpcReduction="10000"/>
          </a:bodyPr>
          <a:lstStyle/>
          <a:p>
            <a:pPr eaLnBrk="1" hangingPunct="1">
              <a:buFont typeface="Wingdings" pitchFamily="2" charset="2"/>
              <a:buChar char="q"/>
            </a:pPr>
            <a:r>
              <a:rPr lang="en-US" sz="2000" dirty="0" smtClean="0">
                <a:solidFill>
                  <a:srgbClr val="7030A0"/>
                </a:solidFill>
              </a:rPr>
              <a:t>Data Link layer:</a:t>
            </a:r>
          </a:p>
          <a:p>
            <a:pPr lvl="1" eaLnBrk="1" hangingPunct="1"/>
            <a:r>
              <a:rPr lang="en-US" sz="1600" dirty="0" smtClean="0"/>
              <a:t>Transmission of data over the </a:t>
            </a:r>
            <a:r>
              <a:rPr lang="en-US" sz="1600" dirty="0" smtClean="0">
                <a:solidFill>
                  <a:srgbClr val="0070C0"/>
                </a:solidFill>
              </a:rPr>
              <a:t>link</a:t>
            </a:r>
            <a:r>
              <a:rPr lang="en-US" sz="1600" dirty="0" smtClean="0"/>
              <a:t> to which the device is attached</a:t>
            </a:r>
          </a:p>
          <a:p>
            <a:pPr lvl="1" eaLnBrk="1" hangingPunct="1"/>
            <a:r>
              <a:rPr lang="en-US" sz="1600" dirty="0"/>
              <a:t>P</a:t>
            </a:r>
            <a:r>
              <a:rPr lang="en-US" sz="1600" dirty="0" smtClean="0"/>
              <a:t>rovide reliable delivery over a </a:t>
            </a:r>
            <a:r>
              <a:rPr lang="en-US" sz="1600" dirty="0" smtClean="0">
                <a:solidFill>
                  <a:srgbClr val="0070C0"/>
                </a:solidFill>
              </a:rPr>
              <a:t>link</a:t>
            </a:r>
          </a:p>
          <a:p>
            <a:pPr lvl="1" eaLnBrk="1" hangingPunct="1"/>
            <a:r>
              <a:rPr lang="en-US" sz="1600" dirty="0" smtClean="0"/>
              <a:t>Flow control and error control</a:t>
            </a:r>
          </a:p>
          <a:p>
            <a:pPr lvl="1" eaLnBrk="1" hangingPunct="1"/>
            <a:r>
              <a:rPr lang="en-US" sz="1600" dirty="0" smtClean="0"/>
              <a:t>Sometimes called:</a:t>
            </a:r>
          </a:p>
          <a:p>
            <a:pPr lvl="2" eaLnBrk="1" hangingPunct="1"/>
            <a:r>
              <a:rPr lang="en-US" sz="1200" dirty="0" smtClean="0"/>
              <a:t>Network Access Layer</a:t>
            </a:r>
          </a:p>
          <a:p>
            <a:pPr lvl="2" eaLnBrk="1" hangingPunct="1"/>
            <a:r>
              <a:rPr lang="en-US" sz="1200" dirty="0" smtClean="0"/>
              <a:t>MAC Layer</a:t>
            </a:r>
          </a:p>
          <a:p>
            <a:pPr lvl="2" eaLnBrk="1" hangingPunct="1"/>
            <a:r>
              <a:rPr lang="en-US" sz="1200" dirty="0" smtClean="0"/>
              <a:t>Link Layer</a:t>
            </a:r>
          </a:p>
          <a:p>
            <a:pPr lvl="2" eaLnBrk="1" hangingPunct="1"/>
            <a:r>
              <a:rPr lang="en-US" sz="1200" dirty="0" smtClean="0"/>
              <a:t>Hardware Layer</a:t>
            </a:r>
          </a:p>
          <a:p>
            <a:pPr lvl="1"/>
            <a:r>
              <a:rPr lang="en-US" sz="1600" dirty="0" smtClean="0">
                <a:solidFill>
                  <a:srgbClr val="0070C0"/>
                </a:solidFill>
              </a:rPr>
              <a:t>Relevant protocols</a:t>
            </a:r>
            <a:r>
              <a:rPr lang="en-US" sz="1600" dirty="0" smtClean="0"/>
              <a:t>: Ethernet, </a:t>
            </a:r>
            <a:r>
              <a:rPr lang="en-US" sz="1600" dirty="0" err="1" smtClean="0"/>
              <a:t>WiFi</a:t>
            </a:r>
            <a:endParaRPr lang="en-US" sz="1600" dirty="0"/>
          </a:p>
          <a:p>
            <a:pPr lvl="2" eaLnBrk="1" hangingPunct="1"/>
            <a:endParaRPr lang="en-US" sz="1200" dirty="0" smtClean="0"/>
          </a:p>
          <a:p>
            <a:pPr lvl="1" eaLnBrk="1" hangingPunct="1"/>
            <a:endParaRPr lang="en-US" sz="1600" dirty="0" smtClean="0"/>
          </a:p>
          <a:p>
            <a:pPr lvl="1" eaLnBrk="1" hangingPunct="1"/>
            <a:endParaRPr lang="en-US" sz="1600" dirty="0" smtClean="0">
              <a:solidFill>
                <a:srgbClr val="0070C0"/>
              </a:solidFill>
            </a:endParaRPr>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sp>
        <p:nvSpPr>
          <p:cNvPr id="8" name="Rectangle 6">
            <a:extLst>
              <a:ext uri="{FF2B5EF4-FFF2-40B4-BE49-F238E27FC236}">
                <a16:creationId xmlns:a16="http://schemas.microsoft.com/office/drawing/2014/main" id="{7FC87645-22AD-8040-8C83-BC2F64C5D928}"/>
              </a:ext>
            </a:extLst>
          </p:cNvPr>
          <p:cNvSpPr>
            <a:spLocks noChangeArrowheads="1"/>
          </p:cNvSpPr>
          <p:nvPr/>
        </p:nvSpPr>
        <p:spPr bwMode="auto">
          <a:xfrm>
            <a:off x="7018469" y="1357752"/>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609005" y="3673295"/>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link</a:t>
            </a:r>
          </a:p>
        </p:txBody>
      </p:sp>
      <p:sp>
        <p:nvSpPr>
          <p:cNvPr id="10" name="Line 8">
            <a:extLst>
              <a:ext uri="{FF2B5EF4-FFF2-40B4-BE49-F238E27FC236}">
                <a16:creationId xmlns:a16="http://schemas.microsoft.com/office/drawing/2014/main" id="{2FF6CB9E-FC16-794F-9F97-8FE4CC7DA95C}"/>
              </a:ext>
            </a:extLst>
          </p:cNvPr>
          <p:cNvSpPr>
            <a:spLocks noChangeShapeType="1"/>
          </p:cNvSpPr>
          <p:nvPr/>
        </p:nvSpPr>
        <p:spPr bwMode="auto">
          <a:xfrm>
            <a:off x="7012119" y="2093444"/>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2" name="Line 9">
            <a:extLst>
              <a:ext uri="{FF2B5EF4-FFF2-40B4-BE49-F238E27FC236}">
                <a16:creationId xmlns:a16="http://schemas.microsoft.com/office/drawing/2014/main" id="{E0C842E9-2804-A24B-90F5-1E76ED56B971}"/>
              </a:ext>
            </a:extLst>
          </p:cNvPr>
          <p:cNvSpPr>
            <a:spLocks noChangeShapeType="1"/>
          </p:cNvSpPr>
          <p:nvPr/>
        </p:nvSpPr>
        <p:spPr bwMode="auto">
          <a:xfrm>
            <a:off x="7012119" y="2798294"/>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3" name="Line 10">
            <a:extLst>
              <a:ext uri="{FF2B5EF4-FFF2-40B4-BE49-F238E27FC236}">
                <a16:creationId xmlns:a16="http://schemas.microsoft.com/office/drawing/2014/main" id="{80C10F46-6CD7-F647-A004-85EB56C772DF}"/>
              </a:ext>
            </a:extLst>
          </p:cNvPr>
          <p:cNvSpPr>
            <a:spLocks noChangeShapeType="1"/>
          </p:cNvSpPr>
          <p:nvPr/>
        </p:nvSpPr>
        <p:spPr bwMode="auto">
          <a:xfrm>
            <a:off x="7012119" y="3509494"/>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4" name="Line 11">
            <a:extLst>
              <a:ext uri="{FF2B5EF4-FFF2-40B4-BE49-F238E27FC236}">
                <a16:creationId xmlns:a16="http://schemas.microsoft.com/office/drawing/2014/main" id="{264B0C4A-9518-2F45-BBDA-97BCDD99E256}"/>
              </a:ext>
            </a:extLst>
          </p:cNvPr>
          <p:cNvSpPr>
            <a:spLocks noChangeShapeType="1"/>
          </p:cNvSpPr>
          <p:nvPr/>
        </p:nvSpPr>
        <p:spPr bwMode="auto">
          <a:xfrm>
            <a:off x="7012119" y="4220694"/>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7047663" y="1525839"/>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sp>
        <p:nvSpPr>
          <p:cNvPr id="16"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7245119" y="2966714"/>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sp>
        <p:nvSpPr>
          <p:cNvPr id="17"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7130074" y="2232422"/>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sp>
        <p:nvSpPr>
          <p:cNvPr id="18"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7303128" y="4340212"/>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19" name="Group 18">
            <a:extLst>
              <a:ext uri="{FF2B5EF4-FFF2-40B4-BE49-F238E27FC236}">
                <a16:creationId xmlns:a16="http://schemas.microsoft.com/office/drawing/2014/main" id="{0D5C6DD9-E1C8-9A47-B128-964947A9BCA1}"/>
              </a:ext>
            </a:extLst>
          </p:cNvPr>
          <p:cNvGrpSpPr/>
          <p:nvPr/>
        </p:nvGrpSpPr>
        <p:grpSpPr>
          <a:xfrm>
            <a:off x="7036913" y="1349860"/>
            <a:ext cx="1877786" cy="734786"/>
            <a:chOff x="8980714" y="751114"/>
            <a:chExt cx="1877786" cy="734786"/>
          </a:xfrm>
        </p:grpSpPr>
        <p:sp>
          <p:nvSpPr>
            <p:cNvPr id="20" name="Rectangle 19">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grpSp>
      <p:grpSp>
        <p:nvGrpSpPr>
          <p:cNvPr id="22" name="Group 21">
            <a:extLst>
              <a:ext uri="{FF2B5EF4-FFF2-40B4-BE49-F238E27FC236}">
                <a16:creationId xmlns:a16="http://schemas.microsoft.com/office/drawing/2014/main" id="{FBC066ED-EC5C-E148-85B2-CE56D9C40F28}"/>
              </a:ext>
            </a:extLst>
          </p:cNvPr>
          <p:cNvGrpSpPr/>
          <p:nvPr/>
        </p:nvGrpSpPr>
        <p:grpSpPr>
          <a:xfrm>
            <a:off x="7039164" y="2105244"/>
            <a:ext cx="1861418" cy="688224"/>
            <a:chOff x="8993850" y="766270"/>
            <a:chExt cx="1861418" cy="688224"/>
          </a:xfrm>
        </p:grpSpPr>
        <p:sp>
          <p:nvSpPr>
            <p:cNvPr id="23" name="Rectangle 22">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grpSp>
      <p:grpSp>
        <p:nvGrpSpPr>
          <p:cNvPr id="25" name="Group 24">
            <a:extLst>
              <a:ext uri="{FF2B5EF4-FFF2-40B4-BE49-F238E27FC236}">
                <a16:creationId xmlns:a16="http://schemas.microsoft.com/office/drawing/2014/main" id="{A118D44F-D234-294A-9DFB-5BF4D5E069AC}"/>
              </a:ext>
            </a:extLst>
          </p:cNvPr>
          <p:cNvGrpSpPr/>
          <p:nvPr/>
        </p:nvGrpSpPr>
        <p:grpSpPr>
          <a:xfrm>
            <a:off x="7036471" y="2813392"/>
            <a:ext cx="1861418" cy="677992"/>
            <a:chOff x="8993850" y="766270"/>
            <a:chExt cx="1861418" cy="677992"/>
          </a:xfrm>
        </p:grpSpPr>
        <p:sp>
          <p:nvSpPr>
            <p:cNvPr id="26" name="Rectangle 25">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grpSp>
      <p:grpSp>
        <p:nvGrpSpPr>
          <p:cNvPr id="28" name="Group 27">
            <a:extLst>
              <a:ext uri="{FF2B5EF4-FFF2-40B4-BE49-F238E27FC236}">
                <a16:creationId xmlns:a16="http://schemas.microsoft.com/office/drawing/2014/main" id="{AC9AAF3B-AED3-A449-97D4-F0291249333B}"/>
              </a:ext>
            </a:extLst>
          </p:cNvPr>
          <p:cNvGrpSpPr/>
          <p:nvPr/>
        </p:nvGrpSpPr>
        <p:grpSpPr>
          <a:xfrm>
            <a:off x="7037009" y="3528003"/>
            <a:ext cx="1861418" cy="677992"/>
            <a:chOff x="8993850" y="766270"/>
            <a:chExt cx="1861418" cy="677992"/>
          </a:xfrm>
        </p:grpSpPr>
        <p:sp>
          <p:nvSpPr>
            <p:cNvPr id="29" name="Rectangle 28">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link</a:t>
              </a:r>
            </a:p>
          </p:txBody>
        </p:sp>
      </p:grpSp>
      <p:grpSp>
        <p:nvGrpSpPr>
          <p:cNvPr id="31" name="Group 30">
            <a:extLst>
              <a:ext uri="{FF2B5EF4-FFF2-40B4-BE49-F238E27FC236}">
                <a16:creationId xmlns:a16="http://schemas.microsoft.com/office/drawing/2014/main" id="{5725BE4D-F37D-9C4B-B89A-22367E8DCDC6}"/>
              </a:ext>
            </a:extLst>
          </p:cNvPr>
          <p:cNvGrpSpPr/>
          <p:nvPr/>
        </p:nvGrpSpPr>
        <p:grpSpPr>
          <a:xfrm>
            <a:off x="7031085" y="4240998"/>
            <a:ext cx="1861418" cy="639758"/>
            <a:chOff x="8993850" y="784041"/>
            <a:chExt cx="1861418" cy="639758"/>
          </a:xfrm>
        </p:grpSpPr>
        <p:sp>
          <p:nvSpPr>
            <p:cNvPr id="32" name="Rectangle 31">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711" y="3322036"/>
            <a:ext cx="4878798" cy="1671862"/>
          </a:xfrm>
          <a:prstGeom prst="rect">
            <a:avLst/>
          </a:prstGeom>
        </p:spPr>
      </p:pic>
      <p:sp>
        <p:nvSpPr>
          <p:cNvPr id="34" name="Rectangle 3">
            <a:extLst>
              <a:ext uri="{FF2B5EF4-FFF2-40B4-BE49-F238E27FC236}">
                <a16:creationId xmlns:a16="http://schemas.microsoft.com/office/drawing/2014/main" id="{883B8B7C-52E4-7C4B-8F8D-C53D3AF05B50}"/>
              </a:ext>
            </a:extLst>
          </p:cNvPr>
          <p:cNvSpPr txBox="1">
            <a:spLocks noChangeArrowheads="1"/>
          </p:cNvSpPr>
          <p:nvPr/>
        </p:nvSpPr>
        <p:spPr bwMode="auto">
          <a:xfrm>
            <a:off x="406711" y="4996591"/>
            <a:ext cx="3988582" cy="3366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defTabSz="685800">
              <a:lnSpc>
                <a:spcPct val="85000"/>
              </a:lnSpc>
              <a:spcBef>
                <a:spcPct val="20000"/>
              </a:spcBef>
              <a:buClr>
                <a:srgbClr val="000099"/>
              </a:buClr>
              <a:buSzPct val="75000"/>
              <a:defRPr/>
            </a:pPr>
            <a:r>
              <a:rPr lang="en-US" altLang="en-US" sz="1000" dirty="0" err="1" smtClean="0">
                <a:solidFill>
                  <a:prstClr val="black"/>
                </a:solidFill>
                <a:latin typeface="+mn-lt"/>
                <a:ea typeface="Arial" panose="020B0604020202020204" pitchFamily="34" charset="0"/>
              </a:rPr>
              <a:t>Src</a:t>
            </a:r>
            <a:r>
              <a:rPr lang="en-US" altLang="en-US" sz="1000" dirty="0">
                <a:solidFill>
                  <a:prstClr val="black"/>
                </a:solidFill>
                <a:latin typeface="+mn-lt"/>
                <a:ea typeface="Arial" panose="020B0604020202020204" pitchFamily="34" charset="0"/>
              </a:rPr>
              <a:t>: https://www.minitool.com/lib/ethernet-frame.html</a:t>
            </a:r>
            <a:endParaRPr lang="en-US" altLang="en-US" sz="1000" dirty="0">
              <a:solidFill>
                <a:prstClr val="black"/>
              </a:solidFill>
              <a:latin typeface="+mn-lt"/>
              <a:cs typeface="Calibri" panose="020F0502020204030204" pitchFamily="34" charset="0"/>
            </a:endParaRPr>
          </a:p>
        </p:txBody>
      </p:sp>
    </p:spTree>
    <p:extLst>
      <p:ext uri="{BB962C8B-B14F-4D97-AF65-F5344CB8AC3E}">
        <p14:creationId xmlns:p14="http://schemas.microsoft.com/office/powerpoint/2010/main" val="36038403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Effect transition="in" filter="fade">
                                      <p:cBhvr>
                                        <p:cTn id="7" dur="1000"/>
                                        <p:tgtEl>
                                          <p:spTgt spid="23555">
                                            <p:txEl>
                                              <p:pRg st="1" end="1"/>
                                            </p:txEl>
                                          </p:spTgt>
                                        </p:tgtEl>
                                      </p:cBhvr>
                                    </p:animEffect>
                                    <p:anim calcmode="lin" valueType="num">
                                      <p:cBhvr>
                                        <p:cTn id="8" dur="1000" fill="hold"/>
                                        <p:tgtEl>
                                          <p:spTgt spid="2355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2" end="2"/>
                                            </p:txEl>
                                          </p:spTgt>
                                        </p:tgtEl>
                                        <p:attrNameLst>
                                          <p:attrName>style.visibility</p:attrName>
                                        </p:attrNameLst>
                                      </p:cBhvr>
                                      <p:to>
                                        <p:strVal val="visible"/>
                                      </p:to>
                                    </p:set>
                                    <p:animEffect transition="in" filter="fade">
                                      <p:cBhvr>
                                        <p:cTn id="14" dur="1000"/>
                                        <p:tgtEl>
                                          <p:spTgt spid="23555">
                                            <p:txEl>
                                              <p:pRg st="2" end="2"/>
                                            </p:txEl>
                                          </p:spTgt>
                                        </p:tgtEl>
                                      </p:cBhvr>
                                    </p:animEffect>
                                    <p:anim calcmode="lin" valueType="num">
                                      <p:cBhvr>
                                        <p:cTn id="15"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555">
                                            <p:txEl>
                                              <p:pRg st="3" end="3"/>
                                            </p:txEl>
                                          </p:spTgt>
                                        </p:tgtEl>
                                        <p:attrNameLst>
                                          <p:attrName>style.visibility</p:attrName>
                                        </p:attrNameLst>
                                      </p:cBhvr>
                                      <p:to>
                                        <p:strVal val="visible"/>
                                      </p:to>
                                    </p:set>
                                    <p:animEffect transition="in" filter="fade">
                                      <p:cBhvr>
                                        <p:cTn id="21" dur="1000"/>
                                        <p:tgtEl>
                                          <p:spTgt spid="23555">
                                            <p:txEl>
                                              <p:pRg st="3" end="3"/>
                                            </p:txEl>
                                          </p:spTgt>
                                        </p:tgtEl>
                                      </p:cBhvr>
                                    </p:animEffect>
                                    <p:anim calcmode="lin" valueType="num">
                                      <p:cBhvr>
                                        <p:cTn id="22" dur="1000" fill="hold"/>
                                        <p:tgtEl>
                                          <p:spTgt spid="23555">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2355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1000"/>
                                        <p:tgtEl>
                                          <p:spTgt spid="34"/>
                                        </p:tgtEl>
                                      </p:cBhvr>
                                    </p:animEffect>
                                    <p:anim calcmode="lin" valueType="num">
                                      <p:cBhvr>
                                        <p:cTn id="34" dur="1000" fill="hold"/>
                                        <p:tgtEl>
                                          <p:spTgt spid="34"/>
                                        </p:tgtEl>
                                        <p:attrNameLst>
                                          <p:attrName>ppt_x</p:attrName>
                                        </p:attrNameLst>
                                      </p:cBhvr>
                                      <p:tavLst>
                                        <p:tav tm="0">
                                          <p:val>
                                            <p:strVal val="#ppt_x"/>
                                          </p:val>
                                        </p:tav>
                                        <p:tav tm="100000">
                                          <p:val>
                                            <p:strVal val="#ppt_x"/>
                                          </p:val>
                                        </p:tav>
                                      </p:tavLst>
                                    </p:anim>
                                    <p:anim calcmode="lin" valueType="num">
                                      <p:cBhvr>
                                        <p:cTn id="35"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23555">
                                            <p:txEl>
                                              <p:pRg st="4" end="4"/>
                                            </p:txEl>
                                          </p:spTgt>
                                        </p:tgtEl>
                                        <p:attrNameLst>
                                          <p:attrName>style.visibility</p:attrName>
                                        </p:attrNameLst>
                                      </p:cBhvr>
                                      <p:to>
                                        <p:strVal val="visible"/>
                                      </p:to>
                                    </p:set>
                                    <p:animEffect transition="in" filter="fade">
                                      <p:cBhvr>
                                        <p:cTn id="40" dur="1000"/>
                                        <p:tgtEl>
                                          <p:spTgt spid="23555">
                                            <p:txEl>
                                              <p:pRg st="4" end="4"/>
                                            </p:txEl>
                                          </p:spTgt>
                                        </p:tgtEl>
                                      </p:cBhvr>
                                    </p:animEffect>
                                    <p:anim calcmode="lin" valueType="num">
                                      <p:cBhvr>
                                        <p:cTn id="41" dur="1000" fill="hold"/>
                                        <p:tgtEl>
                                          <p:spTgt spid="23555">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23555">
                                            <p:txEl>
                                              <p:pRg st="4" end="4"/>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23555">
                                            <p:txEl>
                                              <p:pRg st="5" end="5"/>
                                            </p:txEl>
                                          </p:spTgt>
                                        </p:tgtEl>
                                        <p:attrNameLst>
                                          <p:attrName>style.visibility</p:attrName>
                                        </p:attrNameLst>
                                      </p:cBhvr>
                                      <p:to>
                                        <p:strVal val="visible"/>
                                      </p:to>
                                    </p:set>
                                    <p:animEffect transition="in" filter="fade">
                                      <p:cBhvr>
                                        <p:cTn id="45" dur="1000"/>
                                        <p:tgtEl>
                                          <p:spTgt spid="23555">
                                            <p:txEl>
                                              <p:pRg st="5" end="5"/>
                                            </p:txEl>
                                          </p:spTgt>
                                        </p:tgtEl>
                                      </p:cBhvr>
                                    </p:animEffect>
                                    <p:anim calcmode="lin" valueType="num">
                                      <p:cBhvr>
                                        <p:cTn id="46" dur="1000" fill="hold"/>
                                        <p:tgtEl>
                                          <p:spTgt spid="23555">
                                            <p:txEl>
                                              <p:pRg st="5" end="5"/>
                                            </p:txEl>
                                          </p:spTgt>
                                        </p:tgtEl>
                                        <p:attrNameLst>
                                          <p:attrName>ppt_x</p:attrName>
                                        </p:attrNameLst>
                                      </p:cBhvr>
                                      <p:tavLst>
                                        <p:tav tm="0">
                                          <p:val>
                                            <p:strVal val="#ppt_x"/>
                                          </p:val>
                                        </p:tav>
                                        <p:tav tm="100000">
                                          <p:val>
                                            <p:strVal val="#ppt_x"/>
                                          </p:val>
                                        </p:tav>
                                      </p:tavLst>
                                    </p:anim>
                                    <p:anim calcmode="lin" valueType="num">
                                      <p:cBhvr>
                                        <p:cTn id="47" dur="1000" fill="hold"/>
                                        <p:tgtEl>
                                          <p:spTgt spid="23555">
                                            <p:txEl>
                                              <p:pRg st="5" end="5"/>
                                            </p:txEl>
                                          </p:spTgt>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23555">
                                            <p:txEl>
                                              <p:pRg st="6" end="6"/>
                                            </p:txEl>
                                          </p:spTgt>
                                        </p:tgtEl>
                                        <p:attrNameLst>
                                          <p:attrName>style.visibility</p:attrName>
                                        </p:attrNameLst>
                                      </p:cBhvr>
                                      <p:to>
                                        <p:strVal val="visible"/>
                                      </p:to>
                                    </p:set>
                                    <p:animEffect transition="in" filter="fade">
                                      <p:cBhvr>
                                        <p:cTn id="50" dur="1000"/>
                                        <p:tgtEl>
                                          <p:spTgt spid="23555">
                                            <p:txEl>
                                              <p:pRg st="6" end="6"/>
                                            </p:txEl>
                                          </p:spTgt>
                                        </p:tgtEl>
                                      </p:cBhvr>
                                    </p:animEffect>
                                    <p:anim calcmode="lin" valueType="num">
                                      <p:cBhvr>
                                        <p:cTn id="51" dur="1000" fill="hold"/>
                                        <p:tgtEl>
                                          <p:spTgt spid="23555">
                                            <p:txEl>
                                              <p:pRg st="6" end="6"/>
                                            </p:txEl>
                                          </p:spTgt>
                                        </p:tgtEl>
                                        <p:attrNameLst>
                                          <p:attrName>ppt_x</p:attrName>
                                        </p:attrNameLst>
                                      </p:cBhvr>
                                      <p:tavLst>
                                        <p:tav tm="0">
                                          <p:val>
                                            <p:strVal val="#ppt_x"/>
                                          </p:val>
                                        </p:tav>
                                        <p:tav tm="100000">
                                          <p:val>
                                            <p:strVal val="#ppt_x"/>
                                          </p:val>
                                        </p:tav>
                                      </p:tavLst>
                                    </p:anim>
                                    <p:anim calcmode="lin" valueType="num">
                                      <p:cBhvr>
                                        <p:cTn id="52" dur="1000" fill="hold"/>
                                        <p:tgtEl>
                                          <p:spTgt spid="23555">
                                            <p:txEl>
                                              <p:pRg st="6" end="6"/>
                                            </p:txEl>
                                          </p:spTgt>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0"/>
                                  </p:stCondLst>
                                  <p:childTnLst>
                                    <p:set>
                                      <p:cBhvr>
                                        <p:cTn id="54" dur="1" fill="hold">
                                          <p:stCondLst>
                                            <p:cond delay="0"/>
                                          </p:stCondLst>
                                        </p:cTn>
                                        <p:tgtEl>
                                          <p:spTgt spid="23555">
                                            <p:txEl>
                                              <p:pRg st="7" end="7"/>
                                            </p:txEl>
                                          </p:spTgt>
                                        </p:tgtEl>
                                        <p:attrNameLst>
                                          <p:attrName>style.visibility</p:attrName>
                                        </p:attrNameLst>
                                      </p:cBhvr>
                                      <p:to>
                                        <p:strVal val="visible"/>
                                      </p:to>
                                    </p:set>
                                    <p:animEffect transition="in" filter="fade">
                                      <p:cBhvr>
                                        <p:cTn id="55" dur="1000"/>
                                        <p:tgtEl>
                                          <p:spTgt spid="23555">
                                            <p:txEl>
                                              <p:pRg st="7" end="7"/>
                                            </p:txEl>
                                          </p:spTgt>
                                        </p:tgtEl>
                                      </p:cBhvr>
                                    </p:animEffect>
                                    <p:anim calcmode="lin" valueType="num">
                                      <p:cBhvr>
                                        <p:cTn id="56" dur="1000" fill="hold"/>
                                        <p:tgtEl>
                                          <p:spTgt spid="23555">
                                            <p:txEl>
                                              <p:pRg st="7" end="7"/>
                                            </p:txEl>
                                          </p:spTgt>
                                        </p:tgtEl>
                                        <p:attrNameLst>
                                          <p:attrName>ppt_x</p:attrName>
                                        </p:attrNameLst>
                                      </p:cBhvr>
                                      <p:tavLst>
                                        <p:tav tm="0">
                                          <p:val>
                                            <p:strVal val="#ppt_x"/>
                                          </p:val>
                                        </p:tav>
                                        <p:tav tm="100000">
                                          <p:val>
                                            <p:strVal val="#ppt_x"/>
                                          </p:val>
                                        </p:tav>
                                      </p:tavLst>
                                    </p:anim>
                                    <p:anim calcmode="lin" valueType="num">
                                      <p:cBhvr>
                                        <p:cTn id="57" dur="1000" fill="hold"/>
                                        <p:tgtEl>
                                          <p:spTgt spid="23555">
                                            <p:txEl>
                                              <p:pRg st="7" end="7"/>
                                            </p:txEl>
                                          </p:spTgt>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23555">
                                            <p:txEl>
                                              <p:pRg st="8" end="8"/>
                                            </p:txEl>
                                          </p:spTgt>
                                        </p:tgtEl>
                                        <p:attrNameLst>
                                          <p:attrName>style.visibility</p:attrName>
                                        </p:attrNameLst>
                                      </p:cBhvr>
                                      <p:to>
                                        <p:strVal val="visible"/>
                                      </p:to>
                                    </p:set>
                                    <p:animEffect transition="in" filter="fade">
                                      <p:cBhvr>
                                        <p:cTn id="60" dur="1000"/>
                                        <p:tgtEl>
                                          <p:spTgt spid="23555">
                                            <p:txEl>
                                              <p:pRg st="8" end="8"/>
                                            </p:txEl>
                                          </p:spTgt>
                                        </p:tgtEl>
                                      </p:cBhvr>
                                    </p:animEffect>
                                    <p:anim calcmode="lin" valueType="num">
                                      <p:cBhvr>
                                        <p:cTn id="61" dur="1000" fill="hold"/>
                                        <p:tgtEl>
                                          <p:spTgt spid="23555">
                                            <p:txEl>
                                              <p:pRg st="8" end="8"/>
                                            </p:txEl>
                                          </p:spTgt>
                                        </p:tgtEl>
                                        <p:attrNameLst>
                                          <p:attrName>ppt_x</p:attrName>
                                        </p:attrNameLst>
                                      </p:cBhvr>
                                      <p:tavLst>
                                        <p:tav tm="0">
                                          <p:val>
                                            <p:strVal val="#ppt_x"/>
                                          </p:val>
                                        </p:tav>
                                        <p:tav tm="100000">
                                          <p:val>
                                            <p:strVal val="#ppt_x"/>
                                          </p:val>
                                        </p:tav>
                                      </p:tavLst>
                                    </p:anim>
                                    <p:anim calcmode="lin" valueType="num">
                                      <p:cBhvr>
                                        <p:cTn id="62" dur="1000" fill="hold"/>
                                        <p:tgtEl>
                                          <p:spTgt spid="23555">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nodeType="clickEffect">
                                  <p:stCondLst>
                                    <p:cond delay="0"/>
                                  </p:stCondLst>
                                  <p:childTnLst>
                                    <p:set>
                                      <p:cBhvr>
                                        <p:cTn id="66" dur="1" fill="hold">
                                          <p:stCondLst>
                                            <p:cond delay="0"/>
                                          </p:stCondLst>
                                        </p:cTn>
                                        <p:tgtEl>
                                          <p:spTgt spid="23555">
                                            <p:txEl>
                                              <p:pRg st="9" end="9"/>
                                            </p:txEl>
                                          </p:spTgt>
                                        </p:tgtEl>
                                        <p:attrNameLst>
                                          <p:attrName>style.visibility</p:attrName>
                                        </p:attrNameLst>
                                      </p:cBhvr>
                                      <p:to>
                                        <p:strVal val="visible"/>
                                      </p:to>
                                    </p:set>
                                    <p:animEffect transition="in" filter="fade">
                                      <p:cBhvr>
                                        <p:cTn id="67" dur="1000"/>
                                        <p:tgtEl>
                                          <p:spTgt spid="23555">
                                            <p:txEl>
                                              <p:pRg st="9" end="9"/>
                                            </p:txEl>
                                          </p:spTgt>
                                        </p:tgtEl>
                                      </p:cBhvr>
                                    </p:animEffect>
                                    <p:anim calcmode="lin" valueType="num">
                                      <p:cBhvr>
                                        <p:cTn id="68" dur="1000" fill="hold"/>
                                        <p:tgtEl>
                                          <p:spTgt spid="23555">
                                            <p:txEl>
                                              <p:pRg st="9" end="9"/>
                                            </p:txEl>
                                          </p:spTgt>
                                        </p:tgtEl>
                                        <p:attrNameLst>
                                          <p:attrName>ppt_x</p:attrName>
                                        </p:attrNameLst>
                                      </p:cBhvr>
                                      <p:tavLst>
                                        <p:tav tm="0">
                                          <p:val>
                                            <p:strVal val="#ppt_x"/>
                                          </p:val>
                                        </p:tav>
                                        <p:tav tm="100000">
                                          <p:val>
                                            <p:strVal val="#ppt_x"/>
                                          </p:val>
                                        </p:tav>
                                      </p:tavLst>
                                    </p:anim>
                                    <p:anim calcmode="lin" valueType="num">
                                      <p:cBhvr>
                                        <p:cTn id="69" dur="1000" fill="hold"/>
                                        <p:tgtEl>
                                          <p:spTgt spid="23555">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Physical Layer</a:t>
            </a:r>
            <a:br>
              <a:rPr lang="en-US" dirty="0" smtClean="0"/>
            </a:br>
            <a:endParaRPr lang="en-US" dirty="0" smtClean="0"/>
          </a:p>
        </p:txBody>
      </p:sp>
      <p:sp>
        <p:nvSpPr>
          <p:cNvPr id="23555" name="Text Placeholder 2"/>
          <p:cNvSpPr>
            <a:spLocks noGrp="1"/>
          </p:cNvSpPr>
          <p:nvPr>
            <p:ph type="body" sz="quarter" idx="10"/>
          </p:nvPr>
        </p:nvSpPr>
        <p:spPr>
          <a:xfrm>
            <a:off x="228600" y="1143000"/>
            <a:ext cx="8513762" cy="2616200"/>
          </a:xfrm>
        </p:spPr>
        <p:txBody>
          <a:bodyPr/>
          <a:lstStyle/>
          <a:p>
            <a:pPr eaLnBrk="1" hangingPunct="1">
              <a:buFont typeface="Wingdings" pitchFamily="2" charset="2"/>
              <a:buChar char="q"/>
            </a:pPr>
            <a:r>
              <a:rPr lang="en-US" sz="2000" dirty="0" smtClean="0">
                <a:solidFill>
                  <a:srgbClr val="7030A0"/>
                </a:solidFill>
              </a:rPr>
              <a:t>Physical layer:</a:t>
            </a:r>
          </a:p>
          <a:p>
            <a:pPr lvl="1"/>
            <a:r>
              <a:rPr lang="en-US" sz="1600" dirty="0" smtClean="0"/>
              <a:t>Transmission of </a:t>
            </a:r>
            <a:r>
              <a:rPr lang="en-US" sz="1600" dirty="0" err="1" smtClean="0"/>
              <a:t>bitstream</a:t>
            </a:r>
            <a:endParaRPr lang="en-US" sz="1600" dirty="0" smtClean="0"/>
          </a:p>
          <a:p>
            <a:pPr lvl="1"/>
            <a:r>
              <a:rPr lang="en-US" sz="1600" dirty="0" smtClean="0"/>
              <a:t>Apply appropriate encoding, modulation techniques</a:t>
            </a:r>
            <a:endParaRPr lang="en-US" sz="1600" dirty="0"/>
          </a:p>
          <a:p>
            <a:pPr lvl="1">
              <a:buFont typeface="Wingdings" pitchFamily="2" charset="2"/>
              <a:buChar char="q"/>
            </a:pPr>
            <a:endParaRPr lang="en-US" sz="1600" dirty="0" smtClean="0">
              <a:solidFill>
                <a:srgbClr val="7030A0"/>
              </a:solidFill>
            </a:endParaRPr>
          </a:p>
          <a:p>
            <a:pPr lvl="1" eaLnBrk="1" hangingPunct="1"/>
            <a:endParaRPr lang="en-US" sz="1600" dirty="0" smtClean="0"/>
          </a:p>
          <a:p>
            <a:pPr lvl="1" eaLnBrk="1" hangingPunct="1"/>
            <a:endParaRPr lang="en-US" sz="1600" dirty="0" smtClean="0">
              <a:solidFill>
                <a:srgbClr val="0070C0"/>
              </a:solidFill>
            </a:endParaRPr>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sp>
        <p:nvSpPr>
          <p:cNvPr id="8" name="Rectangle 6">
            <a:extLst>
              <a:ext uri="{FF2B5EF4-FFF2-40B4-BE49-F238E27FC236}">
                <a16:creationId xmlns:a16="http://schemas.microsoft.com/office/drawing/2014/main" id="{7FC87645-22AD-8040-8C83-BC2F64C5D928}"/>
              </a:ext>
            </a:extLst>
          </p:cNvPr>
          <p:cNvSpPr>
            <a:spLocks noChangeArrowheads="1"/>
          </p:cNvSpPr>
          <p:nvPr/>
        </p:nvSpPr>
        <p:spPr bwMode="auto">
          <a:xfrm>
            <a:off x="6846132" y="1389563"/>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436668" y="3705106"/>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sp>
        <p:nvSpPr>
          <p:cNvPr id="10" name="Line 8">
            <a:extLst>
              <a:ext uri="{FF2B5EF4-FFF2-40B4-BE49-F238E27FC236}">
                <a16:creationId xmlns:a16="http://schemas.microsoft.com/office/drawing/2014/main" id="{2FF6CB9E-FC16-794F-9F97-8FE4CC7DA95C}"/>
              </a:ext>
            </a:extLst>
          </p:cNvPr>
          <p:cNvSpPr>
            <a:spLocks noChangeShapeType="1"/>
          </p:cNvSpPr>
          <p:nvPr/>
        </p:nvSpPr>
        <p:spPr bwMode="auto">
          <a:xfrm>
            <a:off x="6839782" y="2125255"/>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2" name="Line 9">
            <a:extLst>
              <a:ext uri="{FF2B5EF4-FFF2-40B4-BE49-F238E27FC236}">
                <a16:creationId xmlns:a16="http://schemas.microsoft.com/office/drawing/2014/main" id="{E0C842E9-2804-A24B-90F5-1E76ED56B971}"/>
              </a:ext>
            </a:extLst>
          </p:cNvPr>
          <p:cNvSpPr>
            <a:spLocks noChangeShapeType="1"/>
          </p:cNvSpPr>
          <p:nvPr/>
        </p:nvSpPr>
        <p:spPr bwMode="auto">
          <a:xfrm>
            <a:off x="6839782" y="2830105"/>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3" name="Line 10">
            <a:extLst>
              <a:ext uri="{FF2B5EF4-FFF2-40B4-BE49-F238E27FC236}">
                <a16:creationId xmlns:a16="http://schemas.microsoft.com/office/drawing/2014/main" id="{80C10F46-6CD7-F647-A004-85EB56C772DF}"/>
              </a:ext>
            </a:extLst>
          </p:cNvPr>
          <p:cNvSpPr>
            <a:spLocks noChangeShapeType="1"/>
          </p:cNvSpPr>
          <p:nvPr/>
        </p:nvSpPr>
        <p:spPr bwMode="auto">
          <a:xfrm>
            <a:off x="6839782" y="3541305"/>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4" name="Line 11">
            <a:extLst>
              <a:ext uri="{FF2B5EF4-FFF2-40B4-BE49-F238E27FC236}">
                <a16:creationId xmlns:a16="http://schemas.microsoft.com/office/drawing/2014/main" id="{264B0C4A-9518-2F45-BBDA-97BCDD99E256}"/>
              </a:ext>
            </a:extLst>
          </p:cNvPr>
          <p:cNvSpPr>
            <a:spLocks noChangeShapeType="1"/>
          </p:cNvSpPr>
          <p:nvPr/>
        </p:nvSpPr>
        <p:spPr bwMode="auto">
          <a:xfrm>
            <a:off x="6839782" y="4252505"/>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5"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6875326" y="1557650"/>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sp>
        <p:nvSpPr>
          <p:cNvPr id="16"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7072782" y="2998525"/>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sp>
        <p:nvSpPr>
          <p:cNvPr id="17"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6957737" y="2264233"/>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sp>
        <p:nvSpPr>
          <p:cNvPr id="18"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7130791" y="4372023"/>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19" name="Group 18">
            <a:extLst>
              <a:ext uri="{FF2B5EF4-FFF2-40B4-BE49-F238E27FC236}">
                <a16:creationId xmlns:a16="http://schemas.microsoft.com/office/drawing/2014/main" id="{0D5C6DD9-E1C8-9A47-B128-964947A9BCA1}"/>
              </a:ext>
            </a:extLst>
          </p:cNvPr>
          <p:cNvGrpSpPr/>
          <p:nvPr/>
        </p:nvGrpSpPr>
        <p:grpSpPr>
          <a:xfrm>
            <a:off x="6864576" y="1381671"/>
            <a:ext cx="1877786" cy="734786"/>
            <a:chOff x="8980714" y="751114"/>
            <a:chExt cx="1877786" cy="734786"/>
          </a:xfrm>
        </p:grpSpPr>
        <p:sp>
          <p:nvSpPr>
            <p:cNvPr id="20" name="Rectangle 19">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grpSp>
      <p:grpSp>
        <p:nvGrpSpPr>
          <p:cNvPr id="22" name="Group 21">
            <a:extLst>
              <a:ext uri="{FF2B5EF4-FFF2-40B4-BE49-F238E27FC236}">
                <a16:creationId xmlns:a16="http://schemas.microsoft.com/office/drawing/2014/main" id="{FBC066ED-EC5C-E148-85B2-CE56D9C40F28}"/>
              </a:ext>
            </a:extLst>
          </p:cNvPr>
          <p:cNvGrpSpPr/>
          <p:nvPr/>
        </p:nvGrpSpPr>
        <p:grpSpPr>
          <a:xfrm>
            <a:off x="6866827" y="2137055"/>
            <a:ext cx="1861418" cy="688224"/>
            <a:chOff x="8993850" y="766270"/>
            <a:chExt cx="1861418" cy="688224"/>
          </a:xfrm>
        </p:grpSpPr>
        <p:sp>
          <p:nvSpPr>
            <p:cNvPr id="23" name="Rectangle 22">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grpSp>
      <p:grpSp>
        <p:nvGrpSpPr>
          <p:cNvPr id="25" name="Group 24">
            <a:extLst>
              <a:ext uri="{FF2B5EF4-FFF2-40B4-BE49-F238E27FC236}">
                <a16:creationId xmlns:a16="http://schemas.microsoft.com/office/drawing/2014/main" id="{A118D44F-D234-294A-9DFB-5BF4D5E069AC}"/>
              </a:ext>
            </a:extLst>
          </p:cNvPr>
          <p:cNvGrpSpPr/>
          <p:nvPr/>
        </p:nvGrpSpPr>
        <p:grpSpPr>
          <a:xfrm>
            <a:off x="6864134" y="2845203"/>
            <a:ext cx="1861418" cy="677992"/>
            <a:chOff x="8993850" y="766270"/>
            <a:chExt cx="1861418" cy="677992"/>
          </a:xfrm>
        </p:grpSpPr>
        <p:sp>
          <p:nvSpPr>
            <p:cNvPr id="26" name="Rectangle 25">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grpSp>
      <p:grpSp>
        <p:nvGrpSpPr>
          <p:cNvPr id="28" name="Group 27">
            <a:extLst>
              <a:ext uri="{FF2B5EF4-FFF2-40B4-BE49-F238E27FC236}">
                <a16:creationId xmlns:a16="http://schemas.microsoft.com/office/drawing/2014/main" id="{AC9AAF3B-AED3-A449-97D4-F0291249333B}"/>
              </a:ext>
            </a:extLst>
          </p:cNvPr>
          <p:cNvGrpSpPr/>
          <p:nvPr/>
        </p:nvGrpSpPr>
        <p:grpSpPr>
          <a:xfrm>
            <a:off x="6864672" y="3559814"/>
            <a:ext cx="1861418" cy="677992"/>
            <a:chOff x="8993850" y="766270"/>
            <a:chExt cx="1861418" cy="677992"/>
          </a:xfrm>
        </p:grpSpPr>
        <p:sp>
          <p:nvSpPr>
            <p:cNvPr id="29" name="Rectangle 28">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grpSp>
      <p:grpSp>
        <p:nvGrpSpPr>
          <p:cNvPr id="31" name="Group 30">
            <a:extLst>
              <a:ext uri="{FF2B5EF4-FFF2-40B4-BE49-F238E27FC236}">
                <a16:creationId xmlns:a16="http://schemas.microsoft.com/office/drawing/2014/main" id="{5725BE4D-F37D-9C4B-B89A-22367E8DCDC6}"/>
              </a:ext>
            </a:extLst>
          </p:cNvPr>
          <p:cNvGrpSpPr/>
          <p:nvPr/>
        </p:nvGrpSpPr>
        <p:grpSpPr>
          <a:xfrm>
            <a:off x="6858748" y="4272809"/>
            <a:ext cx="1861418" cy="639758"/>
            <a:chOff x="8993850" y="784041"/>
            <a:chExt cx="1861418" cy="639758"/>
          </a:xfrm>
        </p:grpSpPr>
        <p:sp>
          <p:nvSpPr>
            <p:cNvPr id="32" name="Rectangle 31">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42063381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Effect transition="in" filter="fade">
                                      <p:cBhvr>
                                        <p:cTn id="7" dur="1000"/>
                                        <p:tgtEl>
                                          <p:spTgt spid="23555">
                                            <p:txEl>
                                              <p:pRg st="1" end="1"/>
                                            </p:txEl>
                                          </p:spTgt>
                                        </p:tgtEl>
                                      </p:cBhvr>
                                    </p:animEffect>
                                    <p:anim calcmode="lin" valueType="num">
                                      <p:cBhvr>
                                        <p:cTn id="8" dur="1000" fill="hold"/>
                                        <p:tgtEl>
                                          <p:spTgt spid="2355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2" end="2"/>
                                            </p:txEl>
                                          </p:spTgt>
                                        </p:tgtEl>
                                        <p:attrNameLst>
                                          <p:attrName>style.visibility</p:attrName>
                                        </p:attrNameLst>
                                      </p:cBhvr>
                                      <p:to>
                                        <p:strVal val="visible"/>
                                      </p:to>
                                    </p:set>
                                    <p:animEffect transition="in" filter="fade">
                                      <p:cBhvr>
                                        <p:cTn id="14" dur="1000"/>
                                        <p:tgtEl>
                                          <p:spTgt spid="23555">
                                            <p:txEl>
                                              <p:pRg st="2" end="2"/>
                                            </p:txEl>
                                          </p:spTgt>
                                        </p:tgtEl>
                                      </p:cBhvr>
                                    </p:animEffect>
                                    <p:anim calcmode="lin" valueType="num">
                                      <p:cBhvr>
                                        <p:cTn id="15"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382000" cy="712788"/>
          </a:xfrm>
        </p:spPr>
        <p:txBody>
          <a:bodyPr>
            <a:normAutofit/>
          </a:bodyPr>
          <a:lstStyle/>
          <a:p>
            <a:pPr algn="ctr" defTabSz="914363" eaLnBrk="1" fontAlgn="auto" hangingPunct="1">
              <a:spcAft>
                <a:spcPts val="0"/>
              </a:spcAft>
              <a:defRPr/>
            </a:pPr>
            <a:r>
              <a:rPr lang="en-IN" dirty="0" smtClean="0"/>
              <a:t>TCP/IP Layers</a:t>
            </a:r>
            <a:endParaRPr dirty="0"/>
          </a:p>
        </p:txBody>
      </p:sp>
      <p:sp>
        <p:nvSpPr>
          <p:cNvPr id="13315" name="Text Placeholder 2"/>
          <p:cNvSpPr>
            <a:spLocks noGrp="1"/>
          </p:cNvSpPr>
          <p:nvPr>
            <p:ph type="body" sz="quarter" idx="10"/>
          </p:nvPr>
        </p:nvSpPr>
        <p:spPr>
          <a:xfrm>
            <a:off x="375444" y="990600"/>
            <a:ext cx="8405812" cy="3103562"/>
          </a:xfrm>
        </p:spPr>
        <p:txBody>
          <a:bodyPr/>
          <a:lstStyle/>
          <a:p>
            <a:r>
              <a:rPr lang="en-US" sz="2000" dirty="0" smtClean="0"/>
              <a:t>Layers are arranged in vertical tasks</a:t>
            </a:r>
          </a:p>
          <a:p>
            <a:pPr lvl="1"/>
            <a:r>
              <a:rPr lang="en-US" sz="1600" dirty="0" smtClean="0"/>
              <a:t>Layer N uses service of layer N-1</a:t>
            </a:r>
          </a:p>
          <a:p>
            <a:pPr lvl="1"/>
            <a:r>
              <a:rPr lang="en-US" sz="1600" dirty="0" smtClean="0"/>
              <a:t>Layer N provides service to layer N+1</a:t>
            </a:r>
          </a:p>
          <a:p>
            <a:r>
              <a:rPr lang="en-US" sz="2000" dirty="0" smtClean="0"/>
              <a:t>Peer layers communicate with a protocol</a:t>
            </a:r>
          </a:p>
          <a:p>
            <a:pPr eaLnBrk="1" hangingPunct="1">
              <a:buFont typeface="Wingdings" pitchFamily="2" charset="2"/>
              <a:buChar char="q"/>
            </a:pPr>
            <a:endParaRPr lang="en-US" sz="2000" dirty="0">
              <a:solidFill>
                <a:srgbClr val="0070C0"/>
              </a:solidFill>
            </a:endParaRPr>
          </a:p>
        </p:txBody>
      </p:sp>
      <p:sp>
        <p:nvSpPr>
          <p:cNvPr id="13318" name="TextBox 4"/>
          <p:cNvSpPr txBox="1">
            <a:spLocks noChangeArrowheads="1"/>
          </p:cNvSpPr>
          <p:nvPr/>
        </p:nvSpPr>
        <p:spPr bwMode="auto">
          <a:xfrm>
            <a:off x="4725987" y="3248146"/>
            <a:ext cx="2232163"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buFont typeface="Arial" pitchFamily="34" charset="0"/>
              <a:buChar char="•"/>
            </a:pPr>
            <a:endParaRPr lang="en-US">
              <a:latin typeface="Avenir Book" panose="020B0503020203020204" pitchFamily="34" charset="-78"/>
              <a:cs typeface="Avenir Book" panose="020B0503020203020204" pitchFamily="34" charset="-78"/>
            </a:endParaRPr>
          </a:p>
        </p:txBody>
      </p:sp>
      <p:pic>
        <p:nvPicPr>
          <p:cNvPr id="3" name="Picture 2" descr="chapter2.pdf - Dropbox - Google Chrome"/>
          <p:cNvPicPr>
            <a:picLocks noChangeAspect="1"/>
          </p:cNvPicPr>
          <p:nvPr/>
        </p:nvPicPr>
        <p:blipFill rotWithShape="1">
          <a:blip r:embed="rId3">
            <a:extLst>
              <a:ext uri="{28A0092B-C50C-407E-A947-70E740481C1C}">
                <a14:useLocalDpi xmlns:a14="http://schemas.microsoft.com/office/drawing/2010/main" val="0"/>
              </a:ext>
            </a:extLst>
          </a:blip>
          <a:srcRect l="56321" t="42125" r="22453" b="30429"/>
          <a:stretch/>
        </p:blipFill>
        <p:spPr>
          <a:xfrm>
            <a:off x="838597" y="2542381"/>
            <a:ext cx="3117271" cy="2438399"/>
          </a:xfrm>
          <a:prstGeom prst="rect">
            <a:avLst/>
          </a:prstGeom>
        </p:spPr>
      </p:pic>
      <p:sp>
        <p:nvSpPr>
          <p:cNvPr id="6" name="Rectangle 6">
            <a:extLst>
              <a:ext uri="{FF2B5EF4-FFF2-40B4-BE49-F238E27FC236}">
                <a16:creationId xmlns:a16="http://schemas.microsoft.com/office/drawing/2014/main" id="{7FC87645-22AD-8040-8C83-BC2F64C5D928}"/>
              </a:ext>
            </a:extLst>
          </p:cNvPr>
          <p:cNvSpPr>
            <a:spLocks noChangeArrowheads="1"/>
          </p:cNvSpPr>
          <p:nvPr/>
        </p:nvSpPr>
        <p:spPr bwMode="auto">
          <a:xfrm>
            <a:off x="5489040" y="1343199"/>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7"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6079576" y="3658742"/>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link</a:t>
            </a:r>
          </a:p>
        </p:txBody>
      </p:sp>
      <p:sp>
        <p:nvSpPr>
          <p:cNvPr id="8" name="Line 8">
            <a:extLst>
              <a:ext uri="{FF2B5EF4-FFF2-40B4-BE49-F238E27FC236}">
                <a16:creationId xmlns:a16="http://schemas.microsoft.com/office/drawing/2014/main" id="{2FF6CB9E-FC16-794F-9F97-8FE4CC7DA95C}"/>
              </a:ext>
            </a:extLst>
          </p:cNvPr>
          <p:cNvSpPr>
            <a:spLocks noChangeShapeType="1"/>
          </p:cNvSpPr>
          <p:nvPr/>
        </p:nvSpPr>
        <p:spPr bwMode="auto">
          <a:xfrm>
            <a:off x="5482690" y="207889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Line 9">
            <a:extLst>
              <a:ext uri="{FF2B5EF4-FFF2-40B4-BE49-F238E27FC236}">
                <a16:creationId xmlns:a16="http://schemas.microsoft.com/office/drawing/2014/main" id="{E0C842E9-2804-A24B-90F5-1E76ED56B971}"/>
              </a:ext>
            </a:extLst>
          </p:cNvPr>
          <p:cNvSpPr>
            <a:spLocks noChangeShapeType="1"/>
          </p:cNvSpPr>
          <p:nvPr/>
        </p:nvSpPr>
        <p:spPr bwMode="auto">
          <a:xfrm>
            <a:off x="5482690" y="27837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Line 10">
            <a:extLst>
              <a:ext uri="{FF2B5EF4-FFF2-40B4-BE49-F238E27FC236}">
                <a16:creationId xmlns:a16="http://schemas.microsoft.com/office/drawing/2014/main" id="{80C10F46-6CD7-F647-A004-85EB56C772DF}"/>
              </a:ext>
            </a:extLst>
          </p:cNvPr>
          <p:cNvSpPr>
            <a:spLocks noChangeShapeType="1"/>
          </p:cNvSpPr>
          <p:nvPr/>
        </p:nvSpPr>
        <p:spPr bwMode="auto">
          <a:xfrm>
            <a:off x="5482690" y="34949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Line 11">
            <a:extLst>
              <a:ext uri="{FF2B5EF4-FFF2-40B4-BE49-F238E27FC236}">
                <a16:creationId xmlns:a16="http://schemas.microsoft.com/office/drawing/2014/main" id="{264B0C4A-9518-2F45-BBDA-97BCDD99E256}"/>
              </a:ext>
            </a:extLst>
          </p:cNvPr>
          <p:cNvSpPr>
            <a:spLocks noChangeShapeType="1"/>
          </p:cNvSpPr>
          <p:nvPr/>
        </p:nvSpPr>
        <p:spPr bwMode="auto">
          <a:xfrm>
            <a:off x="5482690" y="42061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5518234" y="1511286"/>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13"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5715690" y="2952161"/>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network</a:t>
            </a:r>
          </a:p>
        </p:txBody>
      </p:sp>
      <p:sp>
        <p:nvSpPr>
          <p:cNvPr id="14"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5600645" y="2217869"/>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transport</a:t>
            </a:r>
          </a:p>
        </p:txBody>
      </p:sp>
      <p:sp>
        <p:nvSpPr>
          <p:cNvPr id="15"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5773699" y="4325659"/>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16" name="Group 15">
            <a:extLst>
              <a:ext uri="{FF2B5EF4-FFF2-40B4-BE49-F238E27FC236}">
                <a16:creationId xmlns:a16="http://schemas.microsoft.com/office/drawing/2014/main" id="{0D5C6DD9-E1C8-9A47-B128-964947A9BCA1}"/>
              </a:ext>
            </a:extLst>
          </p:cNvPr>
          <p:cNvGrpSpPr/>
          <p:nvPr/>
        </p:nvGrpSpPr>
        <p:grpSpPr>
          <a:xfrm>
            <a:off x="5507484" y="1335307"/>
            <a:ext cx="1877786" cy="734786"/>
            <a:chOff x="8980714" y="751114"/>
            <a:chExt cx="1877786" cy="734786"/>
          </a:xfrm>
        </p:grpSpPr>
        <p:sp>
          <p:nvSpPr>
            <p:cNvPr id="17" name="Rectangle 16">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application</a:t>
              </a:r>
            </a:p>
          </p:txBody>
        </p:sp>
      </p:grpSp>
      <p:grpSp>
        <p:nvGrpSpPr>
          <p:cNvPr id="19" name="Group 18">
            <a:extLst>
              <a:ext uri="{FF2B5EF4-FFF2-40B4-BE49-F238E27FC236}">
                <a16:creationId xmlns:a16="http://schemas.microsoft.com/office/drawing/2014/main" id="{FBC066ED-EC5C-E148-85B2-CE56D9C40F28}"/>
              </a:ext>
            </a:extLst>
          </p:cNvPr>
          <p:cNvGrpSpPr/>
          <p:nvPr/>
        </p:nvGrpSpPr>
        <p:grpSpPr>
          <a:xfrm>
            <a:off x="5509735" y="2090691"/>
            <a:ext cx="1861418" cy="688224"/>
            <a:chOff x="8993850" y="766270"/>
            <a:chExt cx="1861418" cy="688224"/>
          </a:xfrm>
        </p:grpSpPr>
        <p:sp>
          <p:nvSpPr>
            <p:cNvPr id="20" name="Rectangle 19">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transport</a:t>
              </a:r>
            </a:p>
          </p:txBody>
        </p:sp>
      </p:grpSp>
      <p:grpSp>
        <p:nvGrpSpPr>
          <p:cNvPr id="22" name="Group 21">
            <a:extLst>
              <a:ext uri="{FF2B5EF4-FFF2-40B4-BE49-F238E27FC236}">
                <a16:creationId xmlns:a16="http://schemas.microsoft.com/office/drawing/2014/main" id="{A118D44F-D234-294A-9DFB-5BF4D5E069AC}"/>
              </a:ext>
            </a:extLst>
          </p:cNvPr>
          <p:cNvGrpSpPr/>
          <p:nvPr/>
        </p:nvGrpSpPr>
        <p:grpSpPr>
          <a:xfrm>
            <a:off x="5507042" y="2798839"/>
            <a:ext cx="1861418" cy="677992"/>
            <a:chOff x="8993850" y="766270"/>
            <a:chExt cx="1861418" cy="677992"/>
          </a:xfrm>
        </p:grpSpPr>
        <p:sp>
          <p:nvSpPr>
            <p:cNvPr id="23" name="Rectangle 22">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network</a:t>
              </a:r>
            </a:p>
          </p:txBody>
        </p:sp>
      </p:grpSp>
      <p:grpSp>
        <p:nvGrpSpPr>
          <p:cNvPr id="25" name="Group 24">
            <a:extLst>
              <a:ext uri="{FF2B5EF4-FFF2-40B4-BE49-F238E27FC236}">
                <a16:creationId xmlns:a16="http://schemas.microsoft.com/office/drawing/2014/main" id="{AC9AAF3B-AED3-A449-97D4-F0291249333B}"/>
              </a:ext>
            </a:extLst>
          </p:cNvPr>
          <p:cNvGrpSpPr/>
          <p:nvPr/>
        </p:nvGrpSpPr>
        <p:grpSpPr>
          <a:xfrm>
            <a:off x="5507580" y="3513450"/>
            <a:ext cx="1861418" cy="677992"/>
            <a:chOff x="8993850" y="766270"/>
            <a:chExt cx="1861418" cy="677992"/>
          </a:xfrm>
        </p:grpSpPr>
        <p:sp>
          <p:nvSpPr>
            <p:cNvPr id="26" name="Rectangle 25">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link</a:t>
              </a:r>
            </a:p>
          </p:txBody>
        </p:sp>
      </p:grpSp>
      <p:grpSp>
        <p:nvGrpSpPr>
          <p:cNvPr id="28" name="Group 27">
            <a:extLst>
              <a:ext uri="{FF2B5EF4-FFF2-40B4-BE49-F238E27FC236}">
                <a16:creationId xmlns:a16="http://schemas.microsoft.com/office/drawing/2014/main" id="{5725BE4D-F37D-9C4B-B89A-22367E8DCDC6}"/>
              </a:ext>
            </a:extLst>
          </p:cNvPr>
          <p:cNvGrpSpPr/>
          <p:nvPr/>
        </p:nvGrpSpPr>
        <p:grpSpPr>
          <a:xfrm>
            <a:off x="5501656" y="4226445"/>
            <a:ext cx="1861418" cy="639758"/>
            <a:chOff x="8993850" y="784041"/>
            <a:chExt cx="1861418" cy="639758"/>
          </a:xfrm>
        </p:grpSpPr>
        <p:sp>
          <p:nvSpPr>
            <p:cNvPr id="29" name="Rectangle 28">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3862436533"/>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382000" cy="712788"/>
          </a:xfrm>
        </p:spPr>
        <p:txBody>
          <a:bodyPr>
            <a:normAutofit/>
          </a:bodyPr>
          <a:lstStyle/>
          <a:p>
            <a:pPr algn="ctr" defTabSz="914363" eaLnBrk="1" fontAlgn="auto" hangingPunct="1">
              <a:spcAft>
                <a:spcPts val="0"/>
              </a:spcAft>
              <a:defRPr/>
            </a:pPr>
            <a:r>
              <a:rPr lang="en-US" dirty="0" smtClean="0"/>
              <a:t>Protocol Data Unit</a:t>
            </a:r>
            <a:endParaRPr dirty="0"/>
          </a:p>
        </p:txBody>
      </p:sp>
      <p:sp>
        <p:nvSpPr>
          <p:cNvPr id="7" name="Rectangle 6"/>
          <p:cNvSpPr/>
          <p:nvPr/>
        </p:nvSpPr>
        <p:spPr bwMode="auto">
          <a:xfrm>
            <a:off x="4735483" y="1169988"/>
            <a:ext cx="18288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tx1"/>
                </a:solidFill>
                <a:effectLst/>
                <a:latin typeface="Avenir Book" panose="020B0503020203020204" pitchFamily="34" charset="-78"/>
                <a:cs typeface="Avenir Book" panose="020B0503020203020204" pitchFamily="34" charset="-78"/>
              </a:rPr>
              <a:t>User Data</a:t>
            </a:r>
          </a:p>
        </p:txBody>
      </p:sp>
      <p:sp>
        <p:nvSpPr>
          <p:cNvPr id="11" name="Rectangle 10"/>
          <p:cNvSpPr/>
          <p:nvPr/>
        </p:nvSpPr>
        <p:spPr bwMode="auto">
          <a:xfrm>
            <a:off x="3821083" y="1917940"/>
            <a:ext cx="9144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smtClean="0">
                <a:ln>
                  <a:noFill/>
                </a:ln>
                <a:solidFill>
                  <a:schemeClr val="tx1"/>
                </a:solidFill>
                <a:effectLst/>
                <a:latin typeface="Avenir Book" panose="020B0503020203020204" pitchFamily="34" charset="-78"/>
                <a:cs typeface="Avenir Book" panose="020B0503020203020204" pitchFamily="34" charset="-78"/>
              </a:rPr>
              <a:t>TCP header</a:t>
            </a:r>
          </a:p>
        </p:txBody>
      </p:sp>
      <p:sp>
        <p:nvSpPr>
          <p:cNvPr id="12" name="Rectangle 11"/>
          <p:cNvSpPr/>
          <p:nvPr/>
        </p:nvSpPr>
        <p:spPr bwMode="auto">
          <a:xfrm>
            <a:off x="4735483" y="1917940"/>
            <a:ext cx="1828800" cy="457200"/>
          </a:xfrm>
          <a:prstGeom prst="rect">
            <a:avLst/>
          </a:prstGeom>
          <a:solidFill>
            <a:srgbClr val="00B0F0"/>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dirty="0" smtClean="0">
              <a:ln>
                <a:noFill/>
              </a:ln>
              <a:solidFill>
                <a:schemeClr val="tx1"/>
              </a:solidFill>
              <a:effectLst/>
              <a:latin typeface="Avenir Book" panose="020B0503020203020204" pitchFamily="34" charset="-78"/>
              <a:cs typeface="Avenir Book" panose="020B0503020203020204" pitchFamily="34" charset="-78"/>
            </a:endParaRPr>
          </a:p>
        </p:txBody>
      </p:sp>
      <p:sp>
        <p:nvSpPr>
          <p:cNvPr id="13" name="Rectangle 12"/>
          <p:cNvSpPr/>
          <p:nvPr/>
        </p:nvSpPr>
        <p:spPr bwMode="auto">
          <a:xfrm>
            <a:off x="2906683" y="2527540"/>
            <a:ext cx="9144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eaLnBrk="1" hangingPunct="1"/>
            <a:r>
              <a:rPr lang="en-US" sz="1400" b="1" dirty="0" smtClean="0">
                <a:latin typeface="Avenir Book" panose="020B0503020203020204" pitchFamily="34" charset="-78"/>
                <a:cs typeface="Avenir Book" panose="020B0503020203020204" pitchFamily="34" charset="-78"/>
              </a:rPr>
              <a:t>IP </a:t>
            </a:r>
            <a:r>
              <a:rPr lang="en-US" sz="1400" b="1" dirty="0">
                <a:latin typeface="Avenir Book" panose="020B0503020203020204" pitchFamily="34" charset="-78"/>
                <a:cs typeface="Avenir Book" panose="020B0503020203020204" pitchFamily="34" charset="-78"/>
              </a:rPr>
              <a:t>header</a:t>
            </a:r>
          </a:p>
        </p:txBody>
      </p:sp>
      <p:sp>
        <p:nvSpPr>
          <p:cNvPr id="14" name="Rectangle 13"/>
          <p:cNvSpPr/>
          <p:nvPr/>
        </p:nvSpPr>
        <p:spPr bwMode="auto">
          <a:xfrm>
            <a:off x="3821083" y="2527540"/>
            <a:ext cx="2743200" cy="457200"/>
          </a:xfrm>
          <a:prstGeom prst="rect">
            <a:avLst/>
          </a:prstGeom>
          <a:solidFill>
            <a:srgbClr val="00B0F0"/>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dirty="0" smtClean="0">
              <a:ln>
                <a:noFill/>
              </a:ln>
              <a:solidFill>
                <a:schemeClr val="tx1"/>
              </a:solidFill>
              <a:effectLst/>
              <a:latin typeface="Avenir Book" panose="020B0503020203020204" pitchFamily="34" charset="-78"/>
              <a:cs typeface="Avenir Book" panose="020B0503020203020204" pitchFamily="34" charset="-78"/>
            </a:endParaRPr>
          </a:p>
        </p:txBody>
      </p:sp>
      <p:sp>
        <p:nvSpPr>
          <p:cNvPr id="15" name="Rectangle 14"/>
          <p:cNvSpPr/>
          <p:nvPr/>
        </p:nvSpPr>
        <p:spPr bwMode="auto">
          <a:xfrm>
            <a:off x="1992283" y="3137140"/>
            <a:ext cx="9144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eaLnBrk="1" hangingPunct="1"/>
            <a:r>
              <a:rPr lang="en-US" sz="1400" b="1" dirty="0" smtClean="0">
                <a:latin typeface="Avenir Book" panose="020B0503020203020204" pitchFamily="34" charset="-78"/>
                <a:cs typeface="Avenir Book" panose="020B0503020203020204" pitchFamily="34" charset="-78"/>
              </a:rPr>
              <a:t>Ethernet </a:t>
            </a:r>
            <a:r>
              <a:rPr lang="en-US" sz="1400" b="1" dirty="0">
                <a:latin typeface="Avenir Book" panose="020B0503020203020204" pitchFamily="34" charset="-78"/>
                <a:cs typeface="Avenir Book" panose="020B0503020203020204" pitchFamily="34" charset="-78"/>
              </a:rPr>
              <a:t>header</a:t>
            </a:r>
          </a:p>
        </p:txBody>
      </p:sp>
      <p:sp>
        <p:nvSpPr>
          <p:cNvPr id="16" name="Rectangle 15"/>
          <p:cNvSpPr/>
          <p:nvPr/>
        </p:nvSpPr>
        <p:spPr bwMode="auto">
          <a:xfrm>
            <a:off x="2906683" y="3137140"/>
            <a:ext cx="3657600" cy="457200"/>
          </a:xfrm>
          <a:prstGeom prst="rect">
            <a:avLst/>
          </a:prstGeom>
          <a:solidFill>
            <a:srgbClr val="00B0F0"/>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eaLnBrk="1" hangingPunct="1"/>
            <a:endParaRPr lang="en-US" sz="1400" b="1" dirty="0">
              <a:latin typeface="Avenir Book" panose="020B0503020203020204" pitchFamily="34" charset="-78"/>
              <a:cs typeface="Avenir Book" panose="020B0503020203020204" pitchFamily="34" charset="-78"/>
            </a:endParaRPr>
          </a:p>
        </p:txBody>
      </p:sp>
      <p:sp>
        <p:nvSpPr>
          <p:cNvPr id="17" name="Rectangle 16"/>
          <p:cNvSpPr/>
          <p:nvPr/>
        </p:nvSpPr>
        <p:spPr bwMode="auto">
          <a:xfrm>
            <a:off x="6564283" y="3137140"/>
            <a:ext cx="9144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eaLnBrk="1" hangingPunct="1"/>
            <a:r>
              <a:rPr lang="en-US" sz="1400" b="1" dirty="0" smtClean="0">
                <a:latin typeface="Avenir Book" panose="020B0503020203020204" pitchFamily="34" charset="-78"/>
                <a:cs typeface="Avenir Book" panose="020B0503020203020204" pitchFamily="34" charset="-78"/>
              </a:rPr>
              <a:t>Ethernet trailer</a:t>
            </a:r>
            <a:endParaRPr lang="en-US" sz="1400" b="1" dirty="0">
              <a:latin typeface="Avenir Book" panose="020B0503020203020204" pitchFamily="34" charset="-78"/>
              <a:cs typeface="Avenir Book" panose="020B0503020203020204" pitchFamily="34" charset="-78"/>
            </a:endParaRPr>
          </a:p>
        </p:txBody>
      </p:sp>
      <p:sp>
        <p:nvSpPr>
          <p:cNvPr id="8" name="TextBox 7"/>
          <p:cNvSpPr txBox="1"/>
          <p:nvPr/>
        </p:nvSpPr>
        <p:spPr>
          <a:xfrm>
            <a:off x="936266" y="3746740"/>
            <a:ext cx="6705600" cy="369332"/>
          </a:xfrm>
          <a:prstGeom prst="rect">
            <a:avLst/>
          </a:prstGeom>
          <a:noFill/>
        </p:spPr>
        <p:txBody>
          <a:bodyPr wrap="square" rtlCol="0">
            <a:spAutoFit/>
          </a:bodyPr>
          <a:lstStyle/>
          <a:p>
            <a:r>
              <a:rPr lang="en-US" dirty="0" smtClean="0">
                <a:latin typeface="Avenir Book" panose="020B0503020203020204" pitchFamily="34" charset="-78"/>
                <a:cs typeface="Avenir Book" panose="020B0503020203020204" pitchFamily="34" charset="-78"/>
              </a:rPr>
              <a:t>1011100100011……………..1110010100110010010</a:t>
            </a:r>
            <a:endParaRPr lang="en-US" dirty="0">
              <a:latin typeface="Avenir Book" panose="020B0503020203020204" pitchFamily="34" charset="-78"/>
              <a:cs typeface="Avenir Book" panose="020B0503020203020204" pitchFamily="34" charset="-78"/>
            </a:endParaRPr>
          </a:p>
        </p:txBody>
      </p:sp>
      <p:pic>
        <p:nvPicPr>
          <p:cNvPr id="19" name="Picture 18" descr="Google Image Result for - Google Chrome"/>
          <p:cNvPicPr>
            <a:picLocks noChangeAspect="1"/>
          </p:cNvPicPr>
          <p:nvPr/>
        </p:nvPicPr>
        <p:blipFill rotWithShape="1">
          <a:blip r:embed="rId3">
            <a:extLst>
              <a:ext uri="{28A0092B-C50C-407E-A947-70E740481C1C}">
                <a14:useLocalDpi xmlns:a14="http://schemas.microsoft.com/office/drawing/2010/main" val="0"/>
              </a:ext>
            </a:extLst>
          </a:blip>
          <a:srcRect l="6982" t="43113" r="37453" b="41188"/>
          <a:stretch/>
        </p:blipFill>
        <p:spPr>
          <a:xfrm>
            <a:off x="1015340" y="4290204"/>
            <a:ext cx="6452559" cy="868392"/>
          </a:xfrm>
          <a:prstGeom prst="rect">
            <a:avLst/>
          </a:prstGeom>
        </p:spPr>
      </p:pic>
      <p:sp>
        <p:nvSpPr>
          <p:cNvPr id="23" name="TextBox 22"/>
          <p:cNvSpPr txBox="1"/>
          <p:nvPr/>
        </p:nvSpPr>
        <p:spPr>
          <a:xfrm>
            <a:off x="7467899" y="1308340"/>
            <a:ext cx="1955321" cy="276999"/>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Application-layer message</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4" name="TextBox 23"/>
          <p:cNvSpPr txBox="1"/>
          <p:nvPr/>
        </p:nvSpPr>
        <p:spPr>
          <a:xfrm>
            <a:off x="7610596" y="2008040"/>
            <a:ext cx="1284616" cy="461665"/>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Transport-layer segment</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5" name="TextBox 24"/>
          <p:cNvSpPr txBox="1"/>
          <p:nvPr/>
        </p:nvSpPr>
        <p:spPr>
          <a:xfrm>
            <a:off x="7641866" y="2617640"/>
            <a:ext cx="1284616" cy="461665"/>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Network-layer datagram</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6" name="TextBox 25"/>
          <p:cNvSpPr txBox="1"/>
          <p:nvPr/>
        </p:nvSpPr>
        <p:spPr>
          <a:xfrm>
            <a:off x="7681404" y="3211850"/>
            <a:ext cx="1284616" cy="276999"/>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Link-layer frame</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7" name="TextBox 26"/>
          <p:cNvSpPr txBox="1"/>
          <p:nvPr/>
        </p:nvSpPr>
        <p:spPr>
          <a:xfrm>
            <a:off x="7681404" y="3839072"/>
            <a:ext cx="1284616" cy="276999"/>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Physical bits</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8" name="TextBox 27"/>
          <p:cNvSpPr txBox="1"/>
          <p:nvPr/>
        </p:nvSpPr>
        <p:spPr>
          <a:xfrm>
            <a:off x="7658041" y="4585900"/>
            <a:ext cx="1284616" cy="276999"/>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Physical signal</a:t>
            </a:r>
            <a:endParaRPr lang="en-US" sz="1200" b="1" dirty="0">
              <a:solidFill>
                <a:srgbClr val="C00000"/>
              </a:solidFill>
              <a:latin typeface="Avenir Book" panose="020B0503020203020204" pitchFamily="34" charset="-78"/>
              <a:cs typeface="Avenir Book" panose="020B0503020203020204" pitchFamily="34" charset="-78"/>
            </a:endParaRPr>
          </a:p>
        </p:txBody>
      </p:sp>
    </p:spTree>
    <p:extLst>
      <p:ext uri="{BB962C8B-B14F-4D97-AF65-F5344CB8AC3E}">
        <p14:creationId xmlns:p14="http://schemas.microsoft.com/office/powerpoint/2010/main" val="3294198484"/>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3B8CD900-19EC-824C-BF74-AADFBF5A172E}"/>
              </a:ext>
            </a:extLst>
          </p:cNvPr>
          <p:cNvSpPr>
            <a:spLocks noGrp="1"/>
          </p:cNvSpPr>
          <p:nvPr>
            <p:ph type="title"/>
          </p:nvPr>
        </p:nvSpPr>
        <p:spPr>
          <a:xfrm>
            <a:off x="357158" y="285728"/>
            <a:ext cx="8786842" cy="894622"/>
          </a:xfrm>
        </p:spPr>
        <p:txBody>
          <a:bodyPr>
            <a:normAutofit fontScale="90000"/>
          </a:bodyPr>
          <a:lstStyle/>
          <a:p>
            <a:r>
              <a:rPr lang="en-US" altLang="en-US" sz="4400" dirty="0">
                <a:ea typeface="ＭＳ Ｐゴシック" panose="020B0600070205080204" pitchFamily="34" charset="-128"/>
              </a:rPr>
              <a:t>Services, Layering and Encapsulation</a:t>
            </a:r>
            <a:endParaRPr lang="en-US" sz="4400" dirty="0"/>
          </a:p>
        </p:txBody>
      </p:sp>
      <p:sp>
        <p:nvSpPr>
          <p:cNvPr id="11" name="Text Box 8">
            <a:extLst>
              <a:ext uri="{FF2B5EF4-FFF2-40B4-BE49-F238E27FC236}">
                <a16:creationId xmlns:a16="http://schemas.microsoft.com/office/drawing/2014/main" id="{10CAB5B1-70B7-184B-A16F-4239A3118B18}"/>
              </a:ext>
            </a:extLst>
          </p:cNvPr>
          <p:cNvSpPr txBox="1">
            <a:spLocks noChangeArrowheads="1"/>
          </p:cNvSpPr>
          <p:nvPr/>
        </p:nvSpPr>
        <p:spPr bwMode="auto">
          <a:xfrm>
            <a:off x="225618" y="4907541"/>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sp>
        <p:nvSpPr>
          <p:cNvPr id="16" name="TextBox 15">
            <a:extLst>
              <a:ext uri="{FF2B5EF4-FFF2-40B4-BE49-F238E27FC236}">
                <a16:creationId xmlns:a16="http://schemas.microsoft.com/office/drawing/2014/main" id="{2CE37313-1E06-C945-A455-53ADE2AA5971}"/>
              </a:ext>
            </a:extLst>
          </p:cNvPr>
          <p:cNvSpPr txBox="1"/>
          <p:nvPr/>
        </p:nvSpPr>
        <p:spPr>
          <a:xfrm>
            <a:off x="1777256" y="3343610"/>
            <a:ext cx="5572295" cy="1588127"/>
          </a:xfrm>
          <a:prstGeom prst="rect">
            <a:avLst/>
          </a:prstGeom>
          <a:noFill/>
        </p:spPr>
        <p:txBody>
          <a:bodyPr wrap="square" rtlCol="0">
            <a:spAutoFit/>
          </a:bodyPr>
          <a:lstStyle/>
          <a:p>
            <a:pPr marL="295275" indent="-295275" algn="ctr">
              <a:lnSpc>
                <a:spcPct val="90000"/>
              </a:lnSpc>
              <a:buClr>
                <a:srgbClr val="0000A3"/>
              </a:buClr>
              <a:buFont typeface="Wingdings" pitchFamily="2" charset="2"/>
              <a:buChar char="§"/>
            </a:pPr>
            <a:r>
              <a:rPr lang="en-US" sz="1800" dirty="0" smtClean="0">
                <a:latin typeface="Avenir Book" panose="020B0503020203020204" pitchFamily="34" charset="-78"/>
                <a:cs typeface="Avenir Book" panose="020B0503020203020204" pitchFamily="34" charset="-78"/>
              </a:rPr>
              <a:t>Transport-layer </a:t>
            </a:r>
            <a:r>
              <a:rPr lang="en-US" sz="1800" dirty="0">
                <a:latin typeface="Avenir Book" panose="020B0503020203020204" pitchFamily="34" charset="-78"/>
                <a:cs typeface="Avenir Book" panose="020B0503020203020204" pitchFamily="34" charset="-78"/>
              </a:rPr>
              <a:t>protocol </a:t>
            </a:r>
            <a:r>
              <a:rPr lang="en-US" sz="1800" dirty="0" smtClean="0">
                <a:solidFill>
                  <a:srgbClr val="0000A3"/>
                </a:solidFill>
                <a:latin typeface="Avenir Book" panose="020B0503020203020204" pitchFamily="34" charset="-78"/>
                <a:cs typeface="Avenir Book" panose="020B0503020203020204" pitchFamily="34" charset="-78"/>
              </a:rPr>
              <a:t>encapsulates </a:t>
            </a:r>
            <a:r>
              <a:rPr lang="en-US" sz="1800" dirty="0" smtClean="0">
                <a:latin typeface="Avenir Book" panose="020B0503020203020204" pitchFamily="34" charset="-78"/>
                <a:cs typeface="Avenir Book" panose="020B0503020203020204" pitchFamily="34" charset="-78"/>
              </a:rPr>
              <a:t>application-layer </a:t>
            </a:r>
            <a:r>
              <a:rPr lang="en-US" sz="1800" dirty="0">
                <a:latin typeface="Avenir Book" panose="020B0503020203020204" pitchFamily="34" charset="-78"/>
                <a:cs typeface="Avenir Book" panose="020B0503020203020204" pitchFamily="34" charset="-78"/>
              </a:rPr>
              <a:t>message, M, with </a:t>
            </a:r>
            <a:r>
              <a:rPr lang="en-US" sz="1800" i="1" dirty="0">
                <a:latin typeface="Avenir Book" panose="020B0503020203020204" pitchFamily="34" charset="-78"/>
                <a:cs typeface="Avenir Book" panose="020B0503020203020204" pitchFamily="34" charset="-78"/>
              </a:rPr>
              <a:t>transport</a:t>
            </a:r>
            <a:r>
              <a:rPr lang="en-US" sz="1800" dirty="0">
                <a:latin typeface="Avenir Book" panose="020B0503020203020204" pitchFamily="34" charset="-78"/>
                <a:cs typeface="Avenir Book" panose="020B0503020203020204" pitchFamily="34" charset="-78"/>
              </a:rPr>
              <a:t> layer-layer header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t</a:t>
            </a:r>
            <a:r>
              <a:rPr lang="en-US" sz="1800" baseline="-25000" dirty="0">
                <a:latin typeface="Avenir Book" panose="020B0503020203020204" pitchFamily="34" charset="-78"/>
                <a:cs typeface="Avenir Book" panose="020B0503020203020204" pitchFamily="34" charset="-78"/>
              </a:rPr>
              <a:t> </a:t>
            </a:r>
            <a:r>
              <a:rPr lang="en-US" sz="1800" dirty="0">
                <a:latin typeface="Avenir Book" panose="020B0503020203020204" pitchFamily="34" charset="-78"/>
                <a:cs typeface="Avenir Book" panose="020B0503020203020204" pitchFamily="34" charset="-78"/>
              </a:rPr>
              <a:t>to create a transport-layer </a:t>
            </a:r>
            <a:r>
              <a:rPr lang="en-US" sz="1800" dirty="0">
                <a:solidFill>
                  <a:srgbClr val="C00000"/>
                </a:solidFill>
                <a:latin typeface="Avenir Book" panose="020B0503020203020204" pitchFamily="34" charset="-78"/>
                <a:cs typeface="Avenir Book" panose="020B0503020203020204" pitchFamily="34" charset="-78"/>
              </a:rPr>
              <a:t>segment</a:t>
            </a:r>
            <a:endParaRPr lang="en-US" sz="1800" baseline="-25000" dirty="0">
              <a:solidFill>
                <a:srgbClr val="C00000"/>
              </a:solidFill>
              <a:latin typeface="Avenir Book" panose="020B0503020203020204" pitchFamily="34" charset="-78"/>
              <a:cs typeface="Avenir Book" panose="020B0503020203020204" pitchFamily="34" charset="-78"/>
            </a:endParaRPr>
          </a:p>
          <a:p>
            <a:pPr marL="574675" lvl="1" indent="-231775" algn="ctr">
              <a:lnSpc>
                <a:spcPct val="90000"/>
              </a:lnSpc>
              <a:buClr>
                <a:srgbClr val="0000A3"/>
              </a:buClr>
              <a:buFont typeface="Arial" panose="020B0604020202020204" pitchFamily="34" charset="0"/>
              <a:buChar char="•"/>
            </a:pP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t</a:t>
            </a:r>
            <a:r>
              <a:rPr lang="en-US" sz="1800" baseline="-25000" dirty="0">
                <a:latin typeface="Avenir Book" panose="020B0503020203020204" pitchFamily="34" charset="-78"/>
                <a:cs typeface="Avenir Book" panose="020B0503020203020204" pitchFamily="34" charset="-78"/>
              </a:rPr>
              <a:t> </a:t>
            </a:r>
            <a:r>
              <a:rPr lang="en-US" sz="1800" dirty="0">
                <a:latin typeface="Avenir Book" panose="020B0503020203020204" pitchFamily="34" charset="-78"/>
                <a:cs typeface="Avenir Book" panose="020B0503020203020204" pitchFamily="34" charset="-78"/>
              </a:rPr>
              <a:t> used by transport layer protocol to implement its service</a:t>
            </a:r>
            <a:endParaRPr lang="en-US" sz="1800" baseline="-25000" dirty="0">
              <a:latin typeface="Avenir Book" panose="020B0503020203020204" pitchFamily="34" charset="-78"/>
              <a:cs typeface="Avenir Book" panose="020B0503020203020204" pitchFamily="34" charset="-78"/>
            </a:endParaRPr>
          </a:p>
        </p:txBody>
      </p:sp>
      <p:grpSp>
        <p:nvGrpSpPr>
          <p:cNvPr id="17" name="Group 16">
            <a:extLst>
              <a:ext uri="{FF2B5EF4-FFF2-40B4-BE49-F238E27FC236}">
                <a16:creationId xmlns:a16="http://schemas.microsoft.com/office/drawing/2014/main" id="{BD0C4974-D689-414F-A2EB-9B1043F3314D}"/>
              </a:ext>
            </a:extLst>
          </p:cNvPr>
          <p:cNvGrpSpPr/>
          <p:nvPr/>
        </p:nvGrpSpPr>
        <p:grpSpPr>
          <a:xfrm>
            <a:off x="229" y="956067"/>
            <a:ext cx="1765726" cy="4034752"/>
            <a:chOff x="1484027" y="1706480"/>
            <a:chExt cx="1765726" cy="4034752"/>
          </a:xfrm>
        </p:grpSpPr>
        <p:sp>
          <p:nvSpPr>
            <p:cNvPr id="18" name="Rectangle 24">
              <a:extLst>
                <a:ext uri="{FF2B5EF4-FFF2-40B4-BE49-F238E27FC236}">
                  <a16:creationId xmlns:a16="http://schemas.microsoft.com/office/drawing/2014/main" id="{ED8D52E4-C345-B842-A2E7-C8068B8E5CF4}"/>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9" name="Text Box 26">
              <a:extLst>
                <a:ext uri="{FF2B5EF4-FFF2-40B4-BE49-F238E27FC236}">
                  <a16:creationId xmlns:a16="http://schemas.microsoft.com/office/drawing/2014/main" id="{A5089E2D-0B1B-544A-82BC-F28ED3191A4E}"/>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0" name="Straight Connector 19">
              <a:extLst>
                <a:ext uri="{FF2B5EF4-FFF2-40B4-BE49-F238E27FC236}">
                  <a16:creationId xmlns:a16="http://schemas.microsoft.com/office/drawing/2014/main" id="{B3EBBB35-9D82-7C43-B882-52ED90AE3A71}"/>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2EA7353-AEFA-934F-93DE-A8D55DF75658}"/>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40242E3-3BEB-D543-B881-84EB2D13BD66}"/>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C27D746-0691-6F47-9E9D-1D63DF11D081}"/>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7" name="Text Box 8">
            <a:extLst>
              <a:ext uri="{FF2B5EF4-FFF2-40B4-BE49-F238E27FC236}">
                <a16:creationId xmlns:a16="http://schemas.microsoft.com/office/drawing/2014/main" id="{6066254D-E62E-B446-8950-17FDF2A183D7}"/>
              </a:ext>
            </a:extLst>
          </p:cNvPr>
          <p:cNvSpPr txBox="1">
            <a:spLocks noChangeArrowheads="1"/>
          </p:cNvSpPr>
          <p:nvPr/>
        </p:nvSpPr>
        <p:spPr bwMode="auto">
          <a:xfrm>
            <a:off x="7382205" y="4976793"/>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en-US" sz="2400" i="1" dirty="0">
                <a:solidFill>
                  <a:srgbClr val="000099"/>
                </a:solidFill>
                <a:latin typeface="Avenir Book" panose="020B0503020203020204" pitchFamily="34" charset="-78"/>
                <a:cs typeface="Avenir Book" panose="020B0503020203020204" pitchFamily="34" charset="-78"/>
              </a:rPr>
              <a:t>destination</a:t>
            </a:r>
            <a:endPar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grpSp>
        <p:nvGrpSpPr>
          <p:cNvPr id="58" name="Group 57">
            <a:extLst>
              <a:ext uri="{FF2B5EF4-FFF2-40B4-BE49-F238E27FC236}">
                <a16:creationId xmlns:a16="http://schemas.microsoft.com/office/drawing/2014/main" id="{94888FAE-136F-094E-BF2A-11D94A17BB7F}"/>
              </a:ext>
            </a:extLst>
          </p:cNvPr>
          <p:cNvGrpSpPr/>
          <p:nvPr/>
        </p:nvGrpSpPr>
        <p:grpSpPr>
          <a:xfrm>
            <a:off x="7369743" y="969355"/>
            <a:ext cx="1765726" cy="4034752"/>
            <a:chOff x="1484027" y="1706480"/>
            <a:chExt cx="1765726" cy="4034752"/>
          </a:xfrm>
        </p:grpSpPr>
        <p:sp>
          <p:nvSpPr>
            <p:cNvPr id="59" name="Rectangle 24">
              <a:extLst>
                <a:ext uri="{FF2B5EF4-FFF2-40B4-BE49-F238E27FC236}">
                  <a16:creationId xmlns:a16="http://schemas.microsoft.com/office/drawing/2014/main" id="{FA7A7264-CB0E-4442-BA92-F16F6E6EF1F5}"/>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60" name="Text Box 26">
              <a:extLst>
                <a:ext uri="{FF2B5EF4-FFF2-40B4-BE49-F238E27FC236}">
                  <a16:creationId xmlns:a16="http://schemas.microsoft.com/office/drawing/2014/main" id="{D54F6320-1E23-E649-BFED-E007672E7AB0}"/>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61" name="Straight Connector 60">
              <a:extLst>
                <a:ext uri="{FF2B5EF4-FFF2-40B4-BE49-F238E27FC236}">
                  <a16:creationId xmlns:a16="http://schemas.microsoft.com/office/drawing/2014/main" id="{3F2C66BF-55D8-0549-A9DA-934202F38DD5}"/>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A370408-C974-CD4A-8EF6-0AEC3924D4ED}"/>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A7BF2B3-45B8-414A-8B63-2480CF8FA113}"/>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A1FEA61-81C7-C449-880B-15A8ACAF5500}"/>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0204AF74-1396-104A-87D1-95A4614EA10A}"/>
              </a:ext>
            </a:extLst>
          </p:cNvPr>
          <p:cNvGrpSpPr/>
          <p:nvPr/>
        </p:nvGrpSpPr>
        <p:grpSpPr>
          <a:xfrm>
            <a:off x="1734739" y="1919602"/>
            <a:ext cx="5768716" cy="1158257"/>
            <a:chOff x="3211642" y="2368401"/>
            <a:chExt cx="5768716" cy="1158257"/>
          </a:xfrm>
        </p:grpSpPr>
        <p:cxnSp>
          <p:nvCxnSpPr>
            <p:cNvPr id="66" name="Straight Arrow Connector 65">
              <a:extLst>
                <a:ext uri="{FF2B5EF4-FFF2-40B4-BE49-F238E27FC236}">
                  <a16:creationId xmlns:a16="http://schemas.microsoft.com/office/drawing/2014/main" id="{44026509-71C6-2A41-AD9B-DEF9BBBA327C}"/>
                </a:ext>
              </a:extLst>
            </p:cNvPr>
            <p:cNvCxnSpPr>
              <a:cxnSpLocks/>
            </p:cNvCxnSpPr>
            <p:nvPr/>
          </p:nvCxnSpPr>
          <p:spPr>
            <a:xfrm>
              <a:off x="3211642" y="2610788"/>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EF3F96C4-7C44-5A46-A288-AFF998E8C12A}"/>
                </a:ext>
              </a:extLst>
            </p:cNvPr>
            <p:cNvSpPr txBox="1"/>
            <p:nvPr/>
          </p:nvSpPr>
          <p:spPr>
            <a:xfrm>
              <a:off x="3359490" y="2717590"/>
              <a:ext cx="5620868" cy="809068"/>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Transport-layer </a:t>
              </a:r>
              <a:r>
                <a:rPr lang="en-US" dirty="0">
                  <a:latin typeface="Avenir Book" panose="020B0503020203020204" pitchFamily="34" charset="-78"/>
                  <a:cs typeface="Avenir Book" panose="020B0503020203020204" pitchFamily="34" charset="-78"/>
                </a:rPr>
                <a:t>protocol transfers M (e.g., reliably) from one </a:t>
              </a:r>
              <a:r>
                <a:rPr lang="en-US" i="1" dirty="0">
                  <a:latin typeface="Avenir Book" panose="020B0503020203020204" pitchFamily="34" charset="-78"/>
                  <a:cs typeface="Avenir Book" panose="020B0503020203020204" pitchFamily="34" charset="-78"/>
                </a:rPr>
                <a:t>process</a:t>
              </a:r>
              <a:r>
                <a:rPr lang="en-US" dirty="0">
                  <a:latin typeface="Avenir Book" panose="020B0503020203020204" pitchFamily="34" charset="-78"/>
                  <a:cs typeface="Avenir Book" panose="020B0503020203020204" pitchFamily="34" charset="-78"/>
                </a:rPr>
                <a:t> to another, using services of network layer</a:t>
              </a:r>
            </a:p>
          </p:txBody>
        </p:sp>
        <p:sp>
          <p:nvSpPr>
            <p:cNvPr id="68" name="Rectangle 67">
              <a:extLst>
                <a:ext uri="{FF2B5EF4-FFF2-40B4-BE49-F238E27FC236}">
                  <a16:creationId xmlns:a16="http://schemas.microsoft.com/office/drawing/2014/main" id="{7BCE6F83-E984-0A47-ACF6-560550DA22AC}"/>
                </a:ext>
              </a:extLst>
            </p:cNvPr>
            <p:cNvSpPr/>
            <p:nvPr/>
          </p:nvSpPr>
          <p:spPr>
            <a:xfrm>
              <a:off x="5584583" y="2368401"/>
              <a:ext cx="971760"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69" name="Group 185">
              <a:extLst>
                <a:ext uri="{FF2B5EF4-FFF2-40B4-BE49-F238E27FC236}">
                  <a16:creationId xmlns:a16="http://schemas.microsoft.com/office/drawing/2014/main" id="{BBEFAA32-01D5-174D-A563-219B7E938E65}"/>
                </a:ext>
              </a:extLst>
            </p:cNvPr>
            <p:cNvGrpSpPr>
              <a:grpSpLocks/>
            </p:cNvGrpSpPr>
            <p:nvPr/>
          </p:nvGrpSpPr>
          <p:grpSpPr bwMode="auto">
            <a:xfrm>
              <a:off x="5690810" y="2434317"/>
              <a:ext cx="908052" cy="301625"/>
              <a:chOff x="1848" y="2046"/>
              <a:chExt cx="572" cy="190"/>
            </a:xfrm>
          </p:grpSpPr>
          <p:grpSp>
            <p:nvGrpSpPr>
              <p:cNvPr id="70" name="Group 179">
                <a:extLst>
                  <a:ext uri="{FF2B5EF4-FFF2-40B4-BE49-F238E27FC236}">
                    <a16:creationId xmlns:a16="http://schemas.microsoft.com/office/drawing/2014/main" id="{2F1E9753-461B-724C-ACD8-92A06085DCFF}"/>
                  </a:ext>
                </a:extLst>
              </p:cNvPr>
              <p:cNvGrpSpPr>
                <a:grpSpLocks/>
              </p:cNvGrpSpPr>
              <p:nvPr/>
            </p:nvGrpSpPr>
            <p:grpSpPr bwMode="auto">
              <a:xfrm>
                <a:off x="1848" y="2047"/>
                <a:ext cx="187" cy="184"/>
                <a:chOff x="1959" y="2058"/>
                <a:chExt cx="187" cy="184"/>
              </a:xfrm>
            </p:grpSpPr>
            <p:sp>
              <p:nvSpPr>
                <p:cNvPr id="74" name="Rectangle 180">
                  <a:extLst>
                    <a:ext uri="{FF2B5EF4-FFF2-40B4-BE49-F238E27FC236}">
                      <a16:creationId xmlns:a16="http://schemas.microsoft.com/office/drawing/2014/main" id="{458B0BF5-90AD-E548-AAB1-86D4685BA81E}"/>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75" name="Rectangle 181">
                  <a:extLst>
                    <a:ext uri="{FF2B5EF4-FFF2-40B4-BE49-F238E27FC236}">
                      <a16:creationId xmlns:a16="http://schemas.microsoft.com/office/drawing/2014/main" id="{1E3E44CE-06FB-264E-B1D2-5C7788F13081}"/>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71" name="Group 182">
                <a:extLst>
                  <a:ext uri="{FF2B5EF4-FFF2-40B4-BE49-F238E27FC236}">
                    <a16:creationId xmlns:a16="http://schemas.microsoft.com/office/drawing/2014/main" id="{647AE73E-75D6-7D44-BB6A-A49CECE4F95B}"/>
                  </a:ext>
                </a:extLst>
              </p:cNvPr>
              <p:cNvGrpSpPr>
                <a:grpSpLocks/>
              </p:cNvGrpSpPr>
              <p:nvPr/>
            </p:nvGrpSpPr>
            <p:grpSpPr bwMode="auto">
              <a:xfrm>
                <a:off x="1992" y="2046"/>
                <a:ext cx="428" cy="190"/>
                <a:chOff x="780" y="1553"/>
                <a:chExt cx="428" cy="190"/>
              </a:xfrm>
            </p:grpSpPr>
            <p:sp>
              <p:nvSpPr>
                <p:cNvPr id="72" name="Rectangle 183">
                  <a:extLst>
                    <a:ext uri="{FF2B5EF4-FFF2-40B4-BE49-F238E27FC236}">
                      <a16:creationId xmlns:a16="http://schemas.microsoft.com/office/drawing/2014/main" id="{E2065433-0D2A-3446-BC7D-8CEDCA3DD66A}"/>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73" name="Rectangle 184">
                  <a:extLst>
                    <a:ext uri="{FF2B5EF4-FFF2-40B4-BE49-F238E27FC236}">
                      <a16:creationId xmlns:a16="http://schemas.microsoft.com/office/drawing/2014/main" id="{6E32735B-6992-604C-B1C0-390BFA95D359}"/>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sp>
        <p:nvSpPr>
          <p:cNvPr id="76" name="TextBox 75">
            <a:extLst>
              <a:ext uri="{FF2B5EF4-FFF2-40B4-BE49-F238E27FC236}">
                <a16:creationId xmlns:a16="http://schemas.microsoft.com/office/drawing/2014/main" id="{BDA85EA9-5376-4A4E-AEA3-D00FB0A25494}"/>
              </a:ext>
            </a:extLst>
          </p:cNvPr>
          <p:cNvSpPr txBox="1"/>
          <p:nvPr/>
        </p:nvSpPr>
        <p:spPr>
          <a:xfrm>
            <a:off x="1705950" y="1340591"/>
            <a:ext cx="5643602" cy="573619"/>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Application </a:t>
            </a:r>
            <a:r>
              <a:rPr lang="en-US" dirty="0">
                <a:latin typeface="Avenir Book" panose="020B0503020203020204" pitchFamily="34" charset="-78"/>
                <a:cs typeface="Avenir Book" panose="020B0503020203020204" pitchFamily="34" charset="-78"/>
              </a:rPr>
              <a:t>exchanges </a:t>
            </a:r>
            <a:r>
              <a:rPr lang="en-US" dirty="0">
                <a:solidFill>
                  <a:srgbClr val="C00000"/>
                </a:solidFill>
                <a:latin typeface="Avenir Book" panose="020B0503020203020204" pitchFamily="34" charset="-78"/>
                <a:cs typeface="Avenir Book" panose="020B0503020203020204" pitchFamily="34" charset="-78"/>
              </a:rPr>
              <a:t>messages</a:t>
            </a:r>
            <a:r>
              <a:rPr lang="en-US" dirty="0">
                <a:latin typeface="Avenir Book" panose="020B0503020203020204" pitchFamily="34" charset="-78"/>
                <a:cs typeface="Avenir Book" panose="020B0503020203020204" pitchFamily="34" charset="-78"/>
              </a:rPr>
              <a:t> to implement some application service using </a:t>
            </a:r>
            <a:r>
              <a:rPr lang="en-US" i="1" dirty="0">
                <a:latin typeface="Avenir Book" panose="020B0503020203020204" pitchFamily="34" charset="-78"/>
                <a:cs typeface="Avenir Book" panose="020B0503020203020204" pitchFamily="34" charset="-78"/>
              </a:rPr>
              <a:t>services</a:t>
            </a:r>
            <a:r>
              <a:rPr lang="en-US" dirty="0">
                <a:latin typeface="Avenir Book" panose="020B0503020203020204" pitchFamily="34" charset="-78"/>
                <a:cs typeface="Avenir Book" panose="020B0503020203020204" pitchFamily="34" charset="-78"/>
              </a:rPr>
              <a:t> of transport layer</a:t>
            </a:r>
          </a:p>
        </p:txBody>
      </p:sp>
      <p:grpSp>
        <p:nvGrpSpPr>
          <p:cNvPr id="77" name="Group 76">
            <a:extLst>
              <a:ext uri="{FF2B5EF4-FFF2-40B4-BE49-F238E27FC236}">
                <a16:creationId xmlns:a16="http://schemas.microsoft.com/office/drawing/2014/main" id="{CB92BE64-DD95-B746-BF9A-8A0857499E1E}"/>
              </a:ext>
            </a:extLst>
          </p:cNvPr>
          <p:cNvGrpSpPr/>
          <p:nvPr/>
        </p:nvGrpSpPr>
        <p:grpSpPr>
          <a:xfrm>
            <a:off x="1777387" y="1040793"/>
            <a:ext cx="5651292" cy="389744"/>
            <a:chOff x="3270354" y="1798823"/>
            <a:chExt cx="5651292" cy="389744"/>
          </a:xfrm>
        </p:grpSpPr>
        <p:cxnSp>
          <p:nvCxnSpPr>
            <p:cNvPr id="78" name="Straight Arrow Connector 77">
              <a:extLst>
                <a:ext uri="{FF2B5EF4-FFF2-40B4-BE49-F238E27FC236}">
                  <a16:creationId xmlns:a16="http://schemas.microsoft.com/office/drawing/2014/main" id="{995B0542-E9EB-D44C-B795-91D151650594}"/>
                </a:ext>
              </a:extLst>
            </p:cNvPr>
            <p:cNvCxnSpPr>
              <a:cxnSpLocks/>
            </p:cNvCxnSpPr>
            <p:nvPr/>
          </p:nvCxnSpPr>
          <p:spPr>
            <a:xfrm>
              <a:off x="3270354" y="1993691"/>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A492A489-FD20-604F-9599-77E085F78EE9}"/>
                </a:ext>
              </a:extLst>
            </p:cNvPr>
            <p:cNvSpPr/>
            <p:nvPr/>
          </p:nvSpPr>
          <p:spPr>
            <a:xfrm>
              <a:off x="5878639" y="1798823"/>
              <a:ext cx="674558"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80" name="Group 175">
              <a:extLst>
                <a:ext uri="{FF2B5EF4-FFF2-40B4-BE49-F238E27FC236}">
                  <a16:creationId xmlns:a16="http://schemas.microsoft.com/office/drawing/2014/main" id="{88BE32B5-AD28-CB44-B25F-0BE0155F4E5A}"/>
                </a:ext>
              </a:extLst>
            </p:cNvPr>
            <p:cNvGrpSpPr>
              <a:grpSpLocks/>
            </p:cNvGrpSpPr>
            <p:nvPr/>
          </p:nvGrpSpPr>
          <p:grpSpPr bwMode="auto">
            <a:xfrm>
              <a:off x="5953470" y="1857555"/>
              <a:ext cx="679450" cy="301625"/>
              <a:chOff x="780" y="1553"/>
              <a:chExt cx="428" cy="190"/>
            </a:xfrm>
          </p:grpSpPr>
          <p:sp>
            <p:nvSpPr>
              <p:cNvPr id="81" name="Rectangle 176">
                <a:extLst>
                  <a:ext uri="{FF2B5EF4-FFF2-40B4-BE49-F238E27FC236}">
                    <a16:creationId xmlns:a16="http://schemas.microsoft.com/office/drawing/2014/main" id="{E5CD48DB-61FF-EC4F-B8FF-E51BCE938292}"/>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82" name="Rectangle 177">
                <a:extLst>
                  <a:ext uri="{FF2B5EF4-FFF2-40B4-BE49-F238E27FC236}">
                    <a16:creationId xmlns:a16="http://schemas.microsoft.com/office/drawing/2014/main" id="{40D322D2-6F2A-0246-B033-7CB00E527FB3}"/>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sp>
        <p:nvSpPr>
          <p:cNvPr id="83" name="TextBox 82">
            <a:extLst>
              <a:ext uri="{FF2B5EF4-FFF2-40B4-BE49-F238E27FC236}">
                <a16:creationId xmlns:a16="http://schemas.microsoft.com/office/drawing/2014/main" id="{E7B29E55-88BD-AD40-949B-5E711ABB4016}"/>
              </a:ext>
            </a:extLst>
          </p:cNvPr>
          <p:cNvSpPr txBox="1"/>
          <p:nvPr/>
        </p:nvSpPr>
        <p:spPr>
          <a:xfrm>
            <a:off x="5648795" y="-1246996"/>
            <a:ext cx="45719" cy="369332"/>
          </a:xfrm>
          <a:prstGeom prst="rect">
            <a:avLst/>
          </a:prstGeom>
          <a:noFill/>
        </p:spPr>
        <p:txBody>
          <a:bodyPr wrap="square" rtlCol="0">
            <a:spAutoFit/>
          </a:bodyPr>
          <a:lstStyle/>
          <a:p>
            <a:endParaRPr lang="en-US" dirty="0">
              <a:latin typeface="Avenir Book" panose="020B0503020203020204" pitchFamily="34" charset="-78"/>
              <a:cs typeface="Avenir Book" panose="020B0503020203020204" pitchFamily="34" charset="-78"/>
            </a:endParaRPr>
          </a:p>
        </p:txBody>
      </p:sp>
    </p:spTree>
    <p:extLst>
      <p:ext uri="{BB962C8B-B14F-4D97-AF65-F5344CB8AC3E}">
        <p14:creationId xmlns:p14="http://schemas.microsoft.com/office/powerpoint/2010/main" val="4255721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dissolve">
                                      <p:cBhvr>
                                        <p:cTn id="7" dur="500"/>
                                        <p:tgtEl>
                                          <p:spTgt spid="7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6"/>
                                        </p:tgtEl>
                                        <p:attrNameLst>
                                          <p:attrName>style.visibility</p:attrName>
                                        </p:attrNameLst>
                                      </p:cBhvr>
                                      <p:to>
                                        <p:strVal val="visible"/>
                                      </p:to>
                                    </p:set>
                                    <p:animEffect transition="in" filter="dissolve">
                                      <p:cBhvr>
                                        <p:cTn id="10" dur="500"/>
                                        <p:tgtEl>
                                          <p:spTgt spid="7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65"/>
                                        </p:tgtEl>
                                        <p:attrNameLst>
                                          <p:attrName>style.visibility</p:attrName>
                                        </p:attrNameLst>
                                      </p:cBhvr>
                                      <p:to>
                                        <p:strVal val="visible"/>
                                      </p:to>
                                    </p:set>
                                    <p:animEffect transition="in" filter="dissolve">
                                      <p:cBhvr>
                                        <p:cTn id="15" dur="500"/>
                                        <p:tgtEl>
                                          <p:spTgt spid="65"/>
                                        </p:tgtEl>
                                      </p:cBhvr>
                                    </p:animEffect>
                                  </p:childTnLst>
                                </p:cTn>
                              </p:par>
                              <p:par>
                                <p:cTn id="16" presetID="9" presetClass="exit" presetSubtype="0" fill="hold" grpId="1" nodeType="withEffect">
                                  <p:stCondLst>
                                    <p:cond delay="0"/>
                                  </p:stCondLst>
                                  <p:childTnLst>
                                    <p:animEffect transition="out" filter="dissolve">
                                      <p:cBhvr>
                                        <p:cTn id="17" dur="500"/>
                                        <p:tgtEl>
                                          <p:spTgt spid="76"/>
                                        </p:tgtEl>
                                      </p:cBhvr>
                                    </p:animEffect>
                                    <p:set>
                                      <p:cBhvr>
                                        <p:cTn id="18" dur="1" fill="hold">
                                          <p:stCondLst>
                                            <p:cond delay="499"/>
                                          </p:stCondLst>
                                        </p:cTn>
                                        <p:tgtEl>
                                          <p:spTgt spid="7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dissolve">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76" grpId="0"/>
      <p:bldP spid="76"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1">
            <a:extLst>
              <a:ext uri="{FF2B5EF4-FFF2-40B4-BE49-F238E27FC236}">
                <a16:creationId xmlns:a16="http://schemas.microsoft.com/office/drawing/2014/main" id="{3B8CD900-19EC-824C-BF74-AADFBF5A172E}"/>
              </a:ext>
            </a:extLst>
          </p:cNvPr>
          <p:cNvSpPr>
            <a:spLocks noGrp="1"/>
          </p:cNvSpPr>
          <p:nvPr>
            <p:ph type="title"/>
          </p:nvPr>
        </p:nvSpPr>
        <p:spPr>
          <a:xfrm>
            <a:off x="149629" y="285728"/>
            <a:ext cx="8955899" cy="894622"/>
          </a:xfrm>
        </p:spPr>
        <p:txBody>
          <a:bodyPr>
            <a:normAutofit/>
          </a:bodyPr>
          <a:lstStyle/>
          <a:p>
            <a:r>
              <a:rPr lang="en-US" altLang="en-US" sz="4000" dirty="0">
                <a:ea typeface="ＭＳ Ｐゴシック" panose="020B0600070205080204" pitchFamily="34" charset="-128"/>
              </a:rPr>
              <a:t>Services, Layering and Encapsulation</a:t>
            </a:r>
            <a:endParaRPr lang="en-US" sz="4000" dirty="0"/>
          </a:p>
        </p:txBody>
      </p:sp>
      <p:sp>
        <p:nvSpPr>
          <p:cNvPr id="42" name="Text Box 8">
            <a:extLst>
              <a:ext uri="{FF2B5EF4-FFF2-40B4-BE49-F238E27FC236}">
                <a16:creationId xmlns:a16="http://schemas.microsoft.com/office/drawing/2014/main" id="{10CAB5B1-70B7-184B-A16F-4239A3118B18}"/>
              </a:ext>
            </a:extLst>
          </p:cNvPr>
          <p:cNvSpPr txBox="1">
            <a:spLocks noChangeArrowheads="1"/>
          </p:cNvSpPr>
          <p:nvPr/>
        </p:nvSpPr>
        <p:spPr bwMode="auto">
          <a:xfrm>
            <a:off x="247248" y="4905257"/>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cxnSp>
        <p:nvCxnSpPr>
          <p:cNvPr id="47" name="Straight Arrow Connector 46">
            <a:extLst>
              <a:ext uri="{FF2B5EF4-FFF2-40B4-BE49-F238E27FC236}">
                <a16:creationId xmlns:a16="http://schemas.microsoft.com/office/drawing/2014/main" id="{2ACB87E4-845E-A542-9CE2-5864050E17AD}"/>
              </a:ext>
            </a:extLst>
          </p:cNvPr>
          <p:cNvCxnSpPr>
            <a:cxnSpLocks/>
          </p:cNvCxnSpPr>
          <p:nvPr/>
        </p:nvCxnSpPr>
        <p:spPr>
          <a:xfrm>
            <a:off x="1676008" y="2181517"/>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C22C09FB-549C-8E44-8641-4B4BD5A57453}"/>
              </a:ext>
            </a:extLst>
          </p:cNvPr>
          <p:cNvSpPr txBox="1"/>
          <p:nvPr/>
        </p:nvSpPr>
        <p:spPr>
          <a:xfrm>
            <a:off x="1390256" y="2249706"/>
            <a:ext cx="6357982" cy="546881"/>
          </a:xfrm>
          <a:prstGeom prst="rect">
            <a:avLst/>
          </a:prstGeom>
          <a:noFill/>
        </p:spPr>
        <p:txBody>
          <a:bodyPr wrap="square" rtlCol="0">
            <a:spAutoFit/>
          </a:bodyPr>
          <a:lstStyle/>
          <a:p>
            <a:pPr algn="ctr">
              <a:lnSpc>
                <a:spcPct val="85000"/>
              </a:lnSpc>
            </a:pPr>
            <a:r>
              <a:rPr lang="en-US" sz="1700" dirty="0">
                <a:solidFill>
                  <a:srgbClr val="C00000"/>
                </a:solidFill>
                <a:latin typeface="Avenir Book" panose="020B0503020203020204" pitchFamily="34" charset="-78"/>
                <a:cs typeface="Avenir Book" panose="020B0503020203020204" pitchFamily="34" charset="-78"/>
              </a:rPr>
              <a:t>Transport-layer </a:t>
            </a:r>
            <a:r>
              <a:rPr lang="en-US" sz="1700" dirty="0">
                <a:latin typeface="Avenir Book" panose="020B0503020203020204" pitchFamily="34" charset="-78"/>
                <a:cs typeface="Avenir Book" panose="020B0503020203020204" pitchFamily="34" charset="-78"/>
              </a:rPr>
              <a:t>protocol transfers M (e.g., reliably) from one </a:t>
            </a:r>
            <a:r>
              <a:rPr lang="en-US" sz="1700" i="1" dirty="0">
                <a:latin typeface="Avenir Book" panose="020B0503020203020204" pitchFamily="34" charset="-78"/>
                <a:cs typeface="Avenir Book" panose="020B0503020203020204" pitchFamily="34" charset="-78"/>
              </a:rPr>
              <a:t>process</a:t>
            </a:r>
            <a:r>
              <a:rPr lang="en-US" sz="1700" dirty="0">
                <a:latin typeface="Avenir Book" panose="020B0503020203020204" pitchFamily="34" charset="-78"/>
                <a:cs typeface="Avenir Book" panose="020B0503020203020204" pitchFamily="34" charset="-78"/>
              </a:rPr>
              <a:t> to another, using services of network layer</a:t>
            </a:r>
          </a:p>
        </p:txBody>
      </p:sp>
      <p:sp>
        <p:nvSpPr>
          <p:cNvPr id="49" name="Rectangle 48">
            <a:extLst>
              <a:ext uri="{FF2B5EF4-FFF2-40B4-BE49-F238E27FC236}">
                <a16:creationId xmlns:a16="http://schemas.microsoft.com/office/drawing/2014/main" id="{EE8BAFE3-3C6F-F143-9E4B-2A620EAB382E}"/>
              </a:ext>
            </a:extLst>
          </p:cNvPr>
          <p:cNvSpPr/>
          <p:nvPr/>
        </p:nvSpPr>
        <p:spPr>
          <a:xfrm>
            <a:off x="4220746" y="1900517"/>
            <a:ext cx="971760"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50" name="Group 185">
            <a:extLst>
              <a:ext uri="{FF2B5EF4-FFF2-40B4-BE49-F238E27FC236}">
                <a16:creationId xmlns:a16="http://schemas.microsoft.com/office/drawing/2014/main" id="{EB20B2E4-EE78-334C-B142-D9716F510006}"/>
              </a:ext>
            </a:extLst>
          </p:cNvPr>
          <p:cNvGrpSpPr>
            <a:grpSpLocks/>
          </p:cNvGrpSpPr>
          <p:nvPr/>
        </p:nvGrpSpPr>
        <p:grpSpPr bwMode="auto">
          <a:xfrm>
            <a:off x="4326966" y="1966429"/>
            <a:ext cx="908050" cy="301625"/>
            <a:chOff x="1848" y="2046"/>
            <a:chExt cx="572" cy="190"/>
          </a:xfrm>
        </p:grpSpPr>
        <p:grpSp>
          <p:nvGrpSpPr>
            <p:cNvPr id="51" name="Group 179">
              <a:extLst>
                <a:ext uri="{FF2B5EF4-FFF2-40B4-BE49-F238E27FC236}">
                  <a16:creationId xmlns:a16="http://schemas.microsoft.com/office/drawing/2014/main" id="{1D5E26E8-DD67-F64E-B7A5-CF2A5868C4FE}"/>
                </a:ext>
              </a:extLst>
            </p:cNvPr>
            <p:cNvGrpSpPr>
              <a:grpSpLocks/>
            </p:cNvGrpSpPr>
            <p:nvPr/>
          </p:nvGrpSpPr>
          <p:grpSpPr bwMode="auto">
            <a:xfrm>
              <a:off x="1848" y="2047"/>
              <a:ext cx="187" cy="184"/>
              <a:chOff x="1959" y="2058"/>
              <a:chExt cx="187" cy="184"/>
            </a:xfrm>
          </p:grpSpPr>
          <p:sp>
            <p:nvSpPr>
              <p:cNvPr id="55" name="Rectangle 180">
                <a:extLst>
                  <a:ext uri="{FF2B5EF4-FFF2-40B4-BE49-F238E27FC236}">
                    <a16:creationId xmlns:a16="http://schemas.microsoft.com/office/drawing/2014/main" id="{A0FF28E6-68F8-9D49-858D-54A894437AE3}"/>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56" name="Rectangle 181">
                <a:extLst>
                  <a:ext uri="{FF2B5EF4-FFF2-40B4-BE49-F238E27FC236}">
                    <a16:creationId xmlns:a16="http://schemas.microsoft.com/office/drawing/2014/main" id="{57F4F79C-9470-0243-9459-9DE005B149AC}"/>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52" name="Group 182">
              <a:extLst>
                <a:ext uri="{FF2B5EF4-FFF2-40B4-BE49-F238E27FC236}">
                  <a16:creationId xmlns:a16="http://schemas.microsoft.com/office/drawing/2014/main" id="{C814D838-F088-1449-A73B-3285342C6057}"/>
                </a:ext>
              </a:extLst>
            </p:cNvPr>
            <p:cNvGrpSpPr>
              <a:grpSpLocks/>
            </p:cNvGrpSpPr>
            <p:nvPr/>
          </p:nvGrpSpPr>
          <p:grpSpPr bwMode="auto">
            <a:xfrm>
              <a:off x="1992" y="2046"/>
              <a:ext cx="428" cy="190"/>
              <a:chOff x="780" y="1553"/>
              <a:chExt cx="428" cy="190"/>
            </a:xfrm>
          </p:grpSpPr>
          <p:sp>
            <p:nvSpPr>
              <p:cNvPr id="53" name="Rectangle 183">
                <a:extLst>
                  <a:ext uri="{FF2B5EF4-FFF2-40B4-BE49-F238E27FC236}">
                    <a16:creationId xmlns:a16="http://schemas.microsoft.com/office/drawing/2014/main" id="{744B26E9-8C84-AF45-BC0E-C09188489CFA}"/>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54" name="Rectangle 184">
                <a:extLst>
                  <a:ext uri="{FF2B5EF4-FFF2-40B4-BE49-F238E27FC236}">
                    <a16:creationId xmlns:a16="http://schemas.microsoft.com/office/drawing/2014/main" id="{71A3F897-85F9-4241-906F-6308455A3CAB}"/>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sp>
        <p:nvSpPr>
          <p:cNvPr id="58" name="TextBox 57">
            <a:extLst>
              <a:ext uri="{FF2B5EF4-FFF2-40B4-BE49-F238E27FC236}">
                <a16:creationId xmlns:a16="http://schemas.microsoft.com/office/drawing/2014/main" id="{2CE37313-1E06-C945-A455-53ADE2AA5971}"/>
              </a:ext>
            </a:extLst>
          </p:cNvPr>
          <p:cNvSpPr txBox="1"/>
          <p:nvPr/>
        </p:nvSpPr>
        <p:spPr>
          <a:xfrm>
            <a:off x="1732360" y="3975177"/>
            <a:ext cx="5643602" cy="1338828"/>
          </a:xfrm>
          <a:prstGeom prst="rect">
            <a:avLst/>
          </a:prstGeom>
          <a:noFill/>
        </p:spPr>
        <p:txBody>
          <a:bodyPr wrap="square" rtlCol="0">
            <a:spAutoFit/>
          </a:bodyPr>
          <a:lstStyle/>
          <a:p>
            <a:pPr marL="295275" indent="-295275" algn="ctr">
              <a:lnSpc>
                <a:spcPct val="90000"/>
              </a:lnSpc>
              <a:buClr>
                <a:srgbClr val="0000A3"/>
              </a:buClr>
              <a:buFont typeface="Wingdings" pitchFamily="2" charset="2"/>
              <a:buChar char="§"/>
            </a:pPr>
            <a:r>
              <a:rPr lang="en-US" sz="1800" dirty="0">
                <a:latin typeface="Avenir Book" panose="020B0503020203020204" pitchFamily="34" charset="-78"/>
                <a:cs typeface="Avenir Book" panose="020B0503020203020204" pitchFamily="34" charset="-78"/>
              </a:rPr>
              <a:t>network-layer protocol </a:t>
            </a:r>
            <a:r>
              <a:rPr lang="en-US" sz="1800" dirty="0">
                <a:solidFill>
                  <a:srgbClr val="0000A3"/>
                </a:solidFill>
                <a:latin typeface="Avenir Book" panose="020B0503020203020204" pitchFamily="34" charset="-78"/>
                <a:cs typeface="Avenir Book" panose="020B0503020203020204" pitchFamily="34" charset="-78"/>
              </a:rPr>
              <a:t>encapsulates</a:t>
            </a:r>
            <a:r>
              <a:rPr lang="en-US" sz="1800" dirty="0">
                <a:latin typeface="Avenir Book" panose="020B0503020203020204" pitchFamily="34" charset="-78"/>
                <a:cs typeface="Avenir Book" panose="020B0503020203020204" pitchFamily="34" charset="-78"/>
              </a:rPr>
              <a:t> transport-layer segment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t</a:t>
            </a:r>
            <a:r>
              <a:rPr lang="en-US" sz="1800" dirty="0">
                <a:latin typeface="Avenir Book" panose="020B0503020203020204" pitchFamily="34" charset="-78"/>
                <a:cs typeface="Avenir Book" panose="020B0503020203020204" pitchFamily="34" charset="-78"/>
              </a:rPr>
              <a:t> | M] with network layer-layer header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n</a:t>
            </a:r>
            <a:r>
              <a:rPr lang="en-US" sz="1800" baseline="-25000" dirty="0">
                <a:latin typeface="Avenir Book" panose="020B0503020203020204" pitchFamily="34" charset="-78"/>
                <a:cs typeface="Avenir Book" panose="020B0503020203020204" pitchFamily="34" charset="-78"/>
              </a:rPr>
              <a:t> </a:t>
            </a:r>
            <a:r>
              <a:rPr lang="en-US" sz="1800" dirty="0">
                <a:latin typeface="Avenir Book" panose="020B0503020203020204" pitchFamily="34" charset="-78"/>
                <a:cs typeface="Avenir Book" panose="020B0503020203020204" pitchFamily="34" charset="-78"/>
              </a:rPr>
              <a:t> to create a network-layer </a:t>
            </a:r>
            <a:r>
              <a:rPr lang="en-US" sz="1800" dirty="0">
                <a:solidFill>
                  <a:srgbClr val="C00000"/>
                </a:solidFill>
                <a:latin typeface="Avenir Book" panose="020B0503020203020204" pitchFamily="34" charset="-78"/>
                <a:cs typeface="Avenir Book" panose="020B0503020203020204" pitchFamily="34" charset="-78"/>
              </a:rPr>
              <a:t>datagram </a:t>
            </a:r>
          </a:p>
          <a:p>
            <a:pPr marL="574675" lvl="1" indent="-231775" algn="ctr">
              <a:lnSpc>
                <a:spcPct val="90000"/>
              </a:lnSpc>
              <a:buClr>
                <a:srgbClr val="0000A3"/>
              </a:buClr>
              <a:buFont typeface="Arial" panose="020B0604020202020204" pitchFamily="34" charset="0"/>
              <a:buChar char="•"/>
            </a:pP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n</a:t>
            </a:r>
            <a:r>
              <a:rPr lang="en-US" sz="1800" baseline="-25000" dirty="0">
                <a:latin typeface="Avenir Book" panose="020B0503020203020204" pitchFamily="34" charset="-78"/>
                <a:cs typeface="Avenir Book" panose="020B0503020203020204" pitchFamily="34" charset="-78"/>
              </a:rPr>
              <a:t> </a:t>
            </a:r>
            <a:r>
              <a:rPr lang="en-US" sz="1800" dirty="0">
                <a:latin typeface="Avenir Book" panose="020B0503020203020204" pitchFamily="34" charset="-78"/>
                <a:cs typeface="Avenir Book" panose="020B0503020203020204" pitchFamily="34" charset="-78"/>
              </a:rPr>
              <a:t> used by network layer protocol to implement its service</a:t>
            </a:r>
            <a:endParaRPr lang="en-US" sz="1800" baseline="-25000" dirty="0">
              <a:latin typeface="Avenir Book" panose="020B0503020203020204" pitchFamily="34" charset="-78"/>
              <a:cs typeface="Avenir Book" panose="020B0503020203020204" pitchFamily="34" charset="-78"/>
            </a:endParaRPr>
          </a:p>
        </p:txBody>
      </p:sp>
      <p:grpSp>
        <p:nvGrpSpPr>
          <p:cNvPr id="65" name="Group 64">
            <a:extLst>
              <a:ext uri="{FF2B5EF4-FFF2-40B4-BE49-F238E27FC236}">
                <a16:creationId xmlns:a16="http://schemas.microsoft.com/office/drawing/2014/main" id="{BD0C4974-D689-414F-A2EB-9B1043F3314D}"/>
              </a:ext>
            </a:extLst>
          </p:cNvPr>
          <p:cNvGrpSpPr/>
          <p:nvPr/>
        </p:nvGrpSpPr>
        <p:grpSpPr>
          <a:xfrm>
            <a:off x="-29712" y="953783"/>
            <a:ext cx="1777158" cy="4034752"/>
            <a:chOff x="1484027" y="1706480"/>
            <a:chExt cx="1765726" cy="4034752"/>
          </a:xfrm>
        </p:grpSpPr>
        <p:sp>
          <p:nvSpPr>
            <p:cNvPr id="69" name="Rectangle 24">
              <a:extLst>
                <a:ext uri="{FF2B5EF4-FFF2-40B4-BE49-F238E27FC236}">
                  <a16:creationId xmlns:a16="http://schemas.microsoft.com/office/drawing/2014/main" id="{ED8D52E4-C345-B842-A2E7-C8068B8E5CF4}"/>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70" name="Text Box 26">
              <a:extLst>
                <a:ext uri="{FF2B5EF4-FFF2-40B4-BE49-F238E27FC236}">
                  <a16:creationId xmlns:a16="http://schemas.microsoft.com/office/drawing/2014/main" id="{A5089E2D-0B1B-544A-82BC-F28ED3191A4E}"/>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71" name="Straight Connector 70">
              <a:extLst>
                <a:ext uri="{FF2B5EF4-FFF2-40B4-BE49-F238E27FC236}">
                  <a16:creationId xmlns:a16="http://schemas.microsoft.com/office/drawing/2014/main" id="{B3EBBB35-9D82-7C43-B882-52ED90AE3A71}"/>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2EA7353-AEFA-934F-93DE-A8D55DF75658}"/>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840242E3-3BEB-D543-B881-84EB2D13BD66}"/>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C27D746-0691-6F47-9E9D-1D63DF11D081}"/>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8" name="Text Box 8">
            <a:extLst>
              <a:ext uri="{FF2B5EF4-FFF2-40B4-BE49-F238E27FC236}">
                <a16:creationId xmlns:a16="http://schemas.microsoft.com/office/drawing/2014/main" id="{6066254D-E62E-B446-8950-17FDF2A183D7}"/>
              </a:ext>
            </a:extLst>
          </p:cNvPr>
          <p:cNvSpPr txBox="1">
            <a:spLocks noChangeArrowheads="1"/>
          </p:cNvSpPr>
          <p:nvPr/>
        </p:nvSpPr>
        <p:spPr bwMode="auto">
          <a:xfrm>
            <a:off x="7482080" y="4951400"/>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en-US" sz="2400" i="1" dirty="0">
                <a:solidFill>
                  <a:srgbClr val="000099"/>
                </a:solidFill>
                <a:latin typeface="Avenir Book" panose="020B0503020203020204" pitchFamily="34" charset="-78"/>
                <a:cs typeface="Avenir Book" panose="020B0503020203020204" pitchFamily="34" charset="-78"/>
              </a:rPr>
              <a:t>destination</a:t>
            </a:r>
            <a:endPar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grpSp>
        <p:nvGrpSpPr>
          <p:cNvPr id="119" name="Group 118">
            <a:extLst>
              <a:ext uri="{FF2B5EF4-FFF2-40B4-BE49-F238E27FC236}">
                <a16:creationId xmlns:a16="http://schemas.microsoft.com/office/drawing/2014/main" id="{9BA8D23A-DF12-2443-9B89-890BD7CDB6B8}"/>
              </a:ext>
            </a:extLst>
          </p:cNvPr>
          <p:cNvGrpSpPr/>
          <p:nvPr/>
        </p:nvGrpSpPr>
        <p:grpSpPr>
          <a:xfrm>
            <a:off x="1676008" y="967071"/>
            <a:ext cx="5651292" cy="389744"/>
            <a:chOff x="3270354" y="1798823"/>
            <a:chExt cx="5651292" cy="389744"/>
          </a:xfrm>
        </p:grpSpPr>
        <p:cxnSp>
          <p:nvCxnSpPr>
            <p:cNvPr id="120" name="Straight Arrow Connector 119">
              <a:extLst>
                <a:ext uri="{FF2B5EF4-FFF2-40B4-BE49-F238E27FC236}">
                  <a16:creationId xmlns:a16="http://schemas.microsoft.com/office/drawing/2014/main" id="{A76A2E93-F723-6741-8FBC-288F6B0B758B}"/>
                </a:ext>
              </a:extLst>
            </p:cNvPr>
            <p:cNvCxnSpPr>
              <a:cxnSpLocks/>
            </p:cNvCxnSpPr>
            <p:nvPr/>
          </p:nvCxnSpPr>
          <p:spPr>
            <a:xfrm>
              <a:off x="3270354" y="1993691"/>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30C90201-2355-084F-A843-B545A899D6FE}"/>
                </a:ext>
              </a:extLst>
            </p:cNvPr>
            <p:cNvSpPr/>
            <p:nvPr/>
          </p:nvSpPr>
          <p:spPr>
            <a:xfrm>
              <a:off x="5878639" y="1798823"/>
              <a:ext cx="674558"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22" name="Group 175">
              <a:extLst>
                <a:ext uri="{FF2B5EF4-FFF2-40B4-BE49-F238E27FC236}">
                  <a16:creationId xmlns:a16="http://schemas.microsoft.com/office/drawing/2014/main" id="{AC026B9A-C8C6-C045-8CBD-B9022027FFE8}"/>
                </a:ext>
              </a:extLst>
            </p:cNvPr>
            <p:cNvGrpSpPr>
              <a:grpSpLocks/>
            </p:cNvGrpSpPr>
            <p:nvPr/>
          </p:nvGrpSpPr>
          <p:grpSpPr bwMode="auto">
            <a:xfrm>
              <a:off x="5953470" y="1857555"/>
              <a:ext cx="679450" cy="301625"/>
              <a:chOff x="780" y="1553"/>
              <a:chExt cx="428" cy="190"/>
            </a:xfrm>
          </p:grpSpPr>
          <p:sp>
            <p:nvSpPr>
              <p:cNvPr id="123" name="Rectangle 176">
                <a:extLst>
                  <a:ext uri="{FF2B5EF4-FFF2-40B4-BE49-F238E27FC236}">
                    <a16:creationId xmlns:a16="http://schemas.microsoft.com/office/drawing/2014/main" id="{10F5A1DA-0939-D34B-B227-29AA407BCDD6}"/>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4" name="Rectangle 177">
                <a:extLst>
                  <a:ext uri="{FF2B5EF4-FFF2-40B4-BE49-F238E27FC236}">
                    <a16:creationId xmlns:a16="http://schemas.microsoft.com/office/drawing/2014/main" id="{2086AF53-43CC-814A-BA4C-260362990784}"/>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125" name="Group 124">
            <a:extLst>
              <a:ext uri="{FF2B5EF4-FFF2-40B4-BE49-F238E27FC236}">
                <a16:creationId xmlns:a16="http://schemas.microsoft.com/office/drawing/2014/main" id="{94888FAE-136F-094E-BF2A-11D94A17BB7F}"/>
              </a:ext>
            </a:extLst>
          </p:cNvPr>
          <p:cNvGrpSpPr/>
          <p:nvPr/>
        </p:nvGrpSpPr>
        <p:grpSpPr>
          <a:xfrm>
            <a:off x="7391048" y="967071"/>
            <a:ext cx="1714480" cy="4034752"/>
            <a:chOff x="1484027" y="1706480"/>
            <a:chExt cx="1765726" cy="4034752"/>
          </a:xfrm>
        </p:grpSpPr>
        <p:sp>
          <p:nvSpPr>
            <p:cNvPr id="126" name="Rectangle 24">
              <a:extLst>
                <a:ext uri="{FF2B5EF4-FFF2-40B4-BE49-F238E27FC236}">
                  <a16:creationId xmlns:a16="http://schemas.microsoft.com/office/drawing/2014/main" id="{FA7A7264-CB0E-4442-BA92-F16F6E6EF1F5}"/>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7" name="Text Box 26">
              <a:extLst>
                <a:ext uri="{FF2B5EF4-FFF2-40B4-BE49-F238E27FC236}">
                  <a16:creationId xmlns:a16="http://schemas.microsoft.com/office/drawing/2014/main" id="{D54F6320-1E23-E649-BFED-E007672E7AB0}"/>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28" name="Straight Connector 127">
              <a:extLst>
                <a:ext uri="{FF2B5EF4-FFF2-40B4-BE49-F238E27FC236}">
                  <a16:creationId xmlns:a16="http://schemas.microsoft.com/office/drawing/2014/main" id="{3F2C66BF-55D8-0549-A9DA-934202F38DD5}"/>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CA370408-C974-CD4A-8EF6-0AEC3924D4ED}"/>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5A7BF2B3-45B8-414A-8B63-2480CF8FA113}"/>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9A1FEA61-81C7-C449-880B-15A8ACAF5500}"/>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2" name="Group 131">
            <a:extLst>
              <a:ext uri="{FF2B5EF4-FFF2-40B4-BE49-F238E27FC236}">
                <a16:creationId xmlns:a16="http://schemas.microsoft.com/office/drawing/2014/main" id="{5EFD3EBC-45D5-C74A-B32F-79C699B23E2E}"/>
              </a:ext>
            </a:extLst>
          </p:cNvPr>
          <p:cNvGrpSpPr/>
          <p:nvPr/>
        </p:nvGrpSpPr>
        <p:grpSpPr>
          <a:xfrm>
            <a:off x="1747446" y="2851615"/>
            <a:ext cx="5751651" cy="1067664"/>
            <a:chOff x="3111283" y="3319499"/>
            <a:chExt cx="5751651" cy="1067664"/>
          </a:xfrm>
        </p:grpSpPr>
        <p:cxnSp>
          <p:nvCxnSpPr>
            <p:cNvPr id="133" name="Straight Arrow Connector 132">
              <a:extLst>
                <a:ext uri="{FF2B5EF4-FFF2-40B4-BE49-F238E27FC236}">
                  <a16:creationId xmlns:a16="http://schemas.microsoft.com/office/drawing/2014/main" id="{B1705D36-44EB-7144-ADDD-2BCA5A49E36C}"/>
                </a:ext>
              </a:extLst>
            </p:cNvPr>
            <p:cNvCxnSpPr>
              <a:cxnSpLocks/>
            </p:cNvCxnSpPr>
            <p:nvPr/>
          </p:nvCxnSpPr>
          <p:spPr>
            <a:xfrm>
              <a:off x="3211642" y="3542677"/>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4" name="Rectangle 133">
              <a:extLst>
                <a:ext uri="{FF2B5EF4-FFF2-40B4-BE49-F238E27FC236}">
                  <a16:creationId xmlns:a16="http://schemas.microsoft.com/office/drawing/2014/main" id="{664C90AC-8D4A-5646-A57F-0F37EE375E51}"/>
                </a:ext>
              </a:extLst>
            </p:cNvPr>
            <p:cNvSpPr/>
            <p:nvPr/>
          </p:nvSpPr>
          <p:spPr>
            <a:xfrm>
              <a:off x="5356172" y="3319499"/>
              <a:ext cx="1210365"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35" name="Group 5">
              <a:extLst>
                <a:ext uri="{FF2B5EF4-FFF2-40B4-BE49-F238E27FC236}">
                  <a16:creationId xmlns:a16="http://schemas.microsoft.com/office/drawing/2014/main" id="{EB00013B-973D-F145-BC62-E1EB59B2D1F7}"/>
                </a:ext>
              </a:extLst>
            </p:cNvPr>
            <p:cNvGrpSpPr/>
            <p:nvPr/>
          </p:nvGrpSpPr>
          <p:grpSpPr>
            <a:xfrm>
              <a:off x="5418625" y="3360607"/>
              <a:ext cx="1058375" cy="307296"/>
              <a:chOff x="5509436" y="3287899"/>
              <a:chExt cx="1058375" cy="307296"/>
            </a:xfrm>
          </p:grpSpPr>
          <p:grpSp>
            <p:nvGrpSpPr>
              <p:cNvPr id="137" name="Group 182">
                <a:extLst>
                  <a:ext uri="{FF2B5EF4-FFF2-40B4-BE49-F238E27FC236}">
                    <a16:creationId xmlns:a16="http://schemas.microsoft.com/office/drawing/2014/main" id="{92B476DA-1332-E245-A063-5F18A8ED561F}"/>
                  </a:ext>
                </a:extLst>
              </p:cNvPr>
              <p:cNvGrpSpPr>
                <a:grpSpLocks/>
              </p:cNvGrpSpPr>
              <p:nvPr/>
            </p:nvGrpSpPr>
            <p:grpSpPr bwMode="auto">
              <a:xfrm>
                <a:off x="5510535" y="3293570"/>
                <a:ext cx="1057276" cy="301625"/>
                <a:chOff x="469" y="1531"/>
                <a:chExt cx="666" cy="190"/>
              </a:xfrm>
            </p:grpSpPr>
            <p:sp>
              <p:nvSpPr>
                <p:cNvPr id="142" name="Rectangle 183">
                  <a:extLst>
                    <a:ext uri="{FF2B5EF4-FFF2-40B4-BE49-F238E27FC236}">
                      <a16:creationId xmlns:a16="http://schemas.microsoft.com/office/drawing/2014/main" id="{35A3A0E8-5840-8E42-ADE8-7EB044576C1C}"/>
                    </a:ext>
                  </a:extLst>
                </p:cNvPr>
                <p:cNvSpPr>
                  <a:spLocks noChangeArrowheads="1"/>
                </p:cNvSpPr>
                <p:nvPr/>
              </p:nvSpPr>
              <p:spPr bwMode="auto">
                <a:xfrm>
                  <a:off x="469" y="1549"/>
                  <a:ext cx="666"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3" name="Rectangle 184">
                  <a:extLst>
                    <a:ext uri="{FF2B5EF4-FFF2-40B4-BE49-F238E27FC236}">
                      <a16:creationId xmlns:a16="http://schemas.microsoft.com/office/drawing/2014/main" id="{55600375-23A3-CD4E-BBD9-EE07BA4AED64}"/>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38" name="Rectangle 181">
                <a:extLst>
                  <a:ext uri="{FF2B5EF4-FFF2-40B4-BE49-F238E27FC236}">
                    <a16:creationId xmlns:a16="http://schemas.microsoft.com/office/drawing/2014/main" id="{51F428BA-8794-2B46-B109-1D511F62E555}"/>
                  </a:ext>
                </a:extLst>
              </p:cNvPr>
              <p:cNvSpPr>
                <a:spLocks noChangeArrowheads="1"/>
              </p:cNvSpPr>
              <p:nvPr/>
            </p:nvSpPr>
            <p:spPr bwMode="auto">
              <a:xfrm>
                <a:off x="5771740" y="3305237"/>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39" name="Rectangle 181">
                <a:extLst>
                  <a:ext uri="{FF2B5EF4-FFF2-40B4-BE49-F238E27FC236}">
                    <a16:creationId xmlns:a16="http://schemas.microsoft.com/office/drawing/2014/main" id="{E5D95958-8C54-6242-A3B1-968E6AC629AC}"/>
                  </a:ext>
                </a:extLst>
              </p:cNvPr>
              <p:cNvSpPr>
                <a:spLocks noChangeArrowheads="1"/>
              </p:cNvSpPr>
              <p:nvPr/>
            </p:nvSpPr>
            <p:spPr bwMode="auto">
              <a:xfrm>
                <a:off x="5509436" y="3287899"/>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40" name="Straight Connector 139">
                <a:extLst>
                  <a:ext uri="{FF2B5EF4-FFF2-40B4-BE49-F238E27FC236}">
                    <a16:creationId xmlns:a16="http://schemas.microsoft.com/office/drawing/2014/main" id="{AE213470-EFFE-1143-AE70-3E6F1DF5204B}"/>
                  </a:ext>
                </a:extLst>
              </p:cNvPr>
              <p:cNvCxnSpPr>
                <a:cxnSpLocks/>
              </p:cNvCxnSpPr>
              <p:nvPr/>
            </p:nvCxnSpPr>
            <p:spPr>
              <a:xfrm>
                <a:off x="6076877" y="3322145"/>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FB823437-9FDA-D44D-8E28-4933018C3600}"/>
                  </a:ext>
                </a:extLst>
              </p:cNvPr>
              <p:cNvCxnSpPr/>
              <p:nvPr/>
            </p:nvCxnSpPr>
            <p:spPr>
              <a:xfrm>
                <a:off x="5796378" y="3320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6" name="TextBox 135">
              <a:extLst>
                <a:ext uri="{FF2B5EF4-FFF2-40B4-BE49-F238E27FC236}">
                  <a16:creationId xmlns:a16="http://schemas.microsoft.com/office/drawing/2014/main" id="{25A1DE96-E618-F245-B317-BF7C352A5215}"/>
                </a:ext>
              </a:extLst>
            </p:cNvPr>
            <p:cNvSpPr txBox="1"/>
            <p:nvPr/>
          </p:nvSpPr>
          <p:spPr>
            <a:xfrm>
              <a:off x="3111283" y="3578095"/>
              <a:ext cx="5734634" cy="809068"/>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Network-layer </a:t>
              </a:r>
              <a:r>
                <a:rPr lang="en-US" dirty="0">
                  <a:latin typeface="Avenir Book" panose="020B0503020203020204" pitchFamily="34" charset="-78"/>
                  <a:cs typeface="Avenir Book" panose="020B0503020203020204" pitchFamily="34" charset="-78"/>
                </a:rPr>
                <a:t>protocol transfers transport-layer segment [</a:t>
              </a:r>
              <a:r>
                <a:rPr lang="en-US" dirty="0" err="1">
                  <a:latin typeface="Avenir Book" panose="020B0503020203020204" pitchFamily="34" charset="-78"/>
                  <a:cs typeface="Avenir Book" panose="020B0503020203020204" pitchFamily="34" charset="-78"/>
                </a:rPr>
                <a:t>H</a:t>
              </a:r>
              <a:r>
                <a:rPr lang="en-US" baseline="-25000" dirty="0" err="1">
                  <a:latin typeface="Avenir Book" panose="020B0503020203020204" pitchFamily="34" charset="-78"/>
                  <a:cs typeface="Avenir Book" panose="020B0503020203020204" pitchFamily="34" charset="-78"/>
                </a:rPr>
                <a:t>t</a:t>
              </a:r>
              <a:r>
                <a:rPr lang="en-US" dirty="0">
                  <a:latin typeface="Avenir Book" panose="020B0503020203020204" pitchFamily="34" charset="-78"/>
                  <a:cs typeface="Avenir Book" panose="020B0503020203020204" pitchFamily="34" charset="-78"/>
                </a:rPr>
                <a:t> | M] from one </a:t>
              </a:r>
              <a:r>
                <a:rPr lang="en-US" i="1" dirty="0">
                  <a:latin typeface="Avenir Book" panose="020B0503020203020204" pitchFamily="34" charset="-78"/>
                  <a:cs typeface="Avenir Book" panose="020B0503020203020204" pitchFamily="34" charset="-78"/>
                </a:rPr>
                <a:t>host</a:t>
              </a:r>
              <a:r>
                <a:rPr lang="en-US" dirty="0">
                  <a:latin typeface="Avenir Book" panose="020B0503020203020204" pitchFamily="34" charset="-78"/>
                  <a:cs typeface="Avenir Book" panose="020B0503020203020204" pitchFamily="34" charset="-78"/>
                </a:rPr>
                <a:t> to another, using link layer services</a:t>
              </a:r>
            </a:p>
          </p:txBody>
        </p:sp>
      </p:grpSp>
    </p:spTree>
    <p:extLst>
      <p:ext uri="{BB962C8B-B14F-4D97-AF65-F5344CB8AC3E}">
        <p14:creationId xmlns:p14="http://schemas.microsoft.com/office/powerpoint/2010/main" val="9065930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48"/>
                                        </p:tgtEl>
                                      </p:cBhvr>
                                    </p:animEffect>
                                    <p:set>
                                      <p:cBhvr>
                                        <p:cTn id="7" dur="1" fill="hold">
                                          <p:stCondLst>
                                            <p:cond delay="499"/>
                                          </p:stCondLst>
                                        </p:cTn>
                                        <p:tgtEl>
                                          <p:spTgt spid="48"/>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132"/>
                                        </p:tgtEl>
                                        <p:attrNameLst>
                                          <p:attrName>style.visibility</p:attrName>
                                        </p:attrNameLst>
                                      </p:cBhvr>
                                      <p:to>
                                        <p:strVal val="visible"/>
                                      </p:to>
                                    </p:set>
                                    <p:animEffect transition="in" filter="dissolve">
                                      <p:cBhvr>
                                        <p:cTn id="10" dur="500"/>
                                        <p:tgtEl>
                                          <p:spTgt spid="132"/>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dissolve">
                                      <p:cBhvr>
                                        <p:cTn id="1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5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a:extLst>
              <a:ext uri="{FF2B5EF4-FFF2-40B4-BE49-F238E27FC236}">
                <a16:creationId xmlns:a16="http://schemas.microsoft.com/office/drawing/2014/main" id="{3B8CD900-19EC-824C-BF74-AADFBF5A172E}"/>
              </a:ext>
            </a:extLst>
          </p:cNvPr>
          <p:cNvSpPr>
            <a:spLocks noGrp="1"/>
          </p:cNvSpPr>
          <p:nvPr>
            <p:ph type="title"/>
          </p:nvPr>
        </p:nvSpPr>
        <p:spPr>
          <a:xfrm>
            <a:off x="327578" y="48484"/>
            <a:ext cx="8747233" cy="1325563"/>
          </a:xfrm>
        </p:spPr>
        <p:txBody>
          <a:bodyPr>
            <a:normAutofit/>
          </a:bodyPr>
          <a:lstStyle/>
          <a:p>
            <a:r>
              <a:rPr lang="en-US" altLang="en-US" sz="4000" dirty="0">
                <a:ea typeface="ＭＳ Ｐゴシック" panose="020B0600070205080204" pitchFamily="34" charset="-128"/>
              </a:rPr>
              <a:t>Services, Layering and Encapsulation</a:t>
            </a:r>
            <a:endParaRPr lang="en-US" sz="4000" dirty="0"/>
          </a:p>
        </p:txBody>
      </p:sp>
      <p:sp>
        <p:nvSpPr>
          <p:cNvPr id="190" name="Text Box 8">
            <a:extLst>
              <a:ext uri="{FF2B5EF4-FFF2-40B4-BE49-F238E27FC236}">
                <a16:creationId xmlns:a16="http://schemas.microsoft.com/office/drawing/2014/main" id="{10CAB5B1-70B7-184B-A16F-4239A3118B18}"/>
              </a:ext>
            </a:extLst>
          </p:cNvPr>
          <p:cNvSpPr txBox="1">
            <a:spLocks noChangeArrowheads="1"/>
          </p:cNvSpPr>
          <p:nvPr/>
        </p:nvSpPr>
        <p:spPr bwMode="auto">
          <a:xfrm>
            <a:off x="255045" y="4948896"/>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cxnSp>
        <p:nvCxnSpPr>
          <p:cNvPr id="195" name="Straight Arrow Connector 194">
            <a:extLst>
              <a:ext uri="{FF2B5EF4-FFF2-40B4-BE49-F238E27FC236}">
                <a16:creationId xmlns:a16="http://schemas.microsoft.com/office/drawing/2014/main" id="{2ACB87E4-845E-A542-9CE2-5864050E17AD}"/>
              </a:ext>
            </a:extLst>
          </p:cNvPr>
          <p:cNvCxnSpPr>
            <a:cxnSpLocks/>
          </p:cNvCxnSpPr>
          <p:nvPr/>
        </p:nvCxnSpPr>
        <p:spPr>
          <a:xfrm>
            <a:off x="1858012" y="2138364"/>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96" name="Rectangle 195">
            <a:extLst>
              <a:ext uri="{FF2B5EF4-FFF2-40B4-BE49-F238E27FC236}">
                <a16:creationId xmlns:a16="http://schemas.microsoft.com/office/drawing/2014/main" id="{EE8BAFE3-3C6F-F143-9E4B-2A620EAB382E}"/>
              </a:ext>
            </a:extLst>
          </p:cNvPr>
          <p:cNvSpPr/>
          <p:nvPr/>
        </p:nvSpPr>
        <p:spPr>
          <a:xfrm>
            <a:off x="4402750" y="1857364"/>
            <a:ext cx="971760"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97" name="Group 185">
            <a:extLst>
              <a:ext uri="{FF2B5EF4-FFF2-40B4-BE49-F238E27FC236}">
                <a16:creationId xmlns:a16="http://schemas.microsoft.com/office/drawing/2014/main" id="{EB20B2E4-EE78-334C-B142-D9716F510006}"/>
              </a:ext>
            </a:extLst>
          </p:cNvPr>
          <p:cNvGrpSpPr>
            <a:grpSpLocks/>
          </p:cNvGrpSpPr>
          <p:nvPr/>
        </p:nvGrpSpPr>
        <p:grpSpPr bwMode="auto">
          <a:xfrm>
            <a:off x="4508970" y="1923276"/>
            <a:ext cx="908050" cy="301625"/>
            <a:chOff x="1848" y="2046"/>
            <a:chExt cx="572" cy="190"/>
          </a:xfrm>
        </p:grpSpPr>
        <p:grpSp>
          <p:nvGrpSpPr>
            <p:cNvPr id="198" name="Group 179">
              <a:extLst>
                <a:ext uri="{FF2B5EF4-FFF2-40B4-BE49-F238E27FC236}">
                  <a16:creationId xmlns:a16="http://schemas.microsoft.com/office/drawing/2014/main" id="{1D5E26E8-DD67-F64E-B7A5-CF2A5868C4FE}"/>
                </a:ext>
              </a:extLst>
            </p:cNvPr>
            <p:cNvGrpSpPr>
              <a:grpSpLocks/>
            </p:cNvGrpSpPr>
            <p:nvPr/>
          </p:nvGrpSpPr>
          <p:grpSpPr bwMode="auto">
            <a:xfrm>
              <a:off x="1848" y="2047"/>
              <a:ext cx="187" cy="184"/>
              <a:chOff x="1959" y="2058"/>
              <a:chExt cx="187" cy="184"/>
            </a:xfrm>
          </p:grpSpPr>
          <p:sp>
            <p:nvSpPr>
              <p:cNvPr id="202" name="Rectangle 180">
                <a:extLst>
                  <a:ext uri="{FF2B5EF4-FFF2-40B4-BE49-F238E27FC236}">
                    <a16:creationId xmlns:a16="http://schemas.microsoft.com/office/drawing/2014/main" id="{A0FF28E6-68F8-9D49-858D-54A894437AE3}"/>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3" name="Rectangle 181">
                <a:extLst>
                  <a:ext uri="{FF2B5EF4-FFF2-40B4-BE49-F238E27FC236}">
                    <a16:creationId xmlns:a16="http://schemas.microsoft.com/office/drawing/2014/main" id="{57F4F79C-9470-0243-9459-9DE005B149AC}"/>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199" name="Group 182">
              <a:extLst>
                <a:ext uri="{FF2B5EF4-FFF2-40B4-BE49-F238E27FC236}">
                  <a16:creationId xmlns:a16="http://schemas.microsoft.com/office/drawing/2014/main" id="{C814D838-F088-1449-A73B-3285342C6057}"/>
                </a:ext>
              </a:extLst>
            </p:cNvPr>
            <p:cNvGrpSpPr>
              <a:grpSpLocks/>
            </p:cNvGrpSpPr>
            <p:nvPr/>
          </p:nvGrpSpPr>
          <p:grpSpPr bwMode="auto">
            <a:xfrm>
              <a:off x="1992" y="2046"/>
              <a:ext cx="428" cy="190"/>
              <a:chOff x="780" y="1553"/>
              <a:chExt cx="428" cy="190"/>
            </a:xfrm>
          </p:grpSpPr>
          <p:sp>
            <p:nvSpPr>
              <p:cNvPr id="200" name="Rectangle 183">
                <a:extLst>
                  <a:ext uri="{FF2B5EF4-FFF2-40B4-BE49-F238E27FC236}">
                    <a16:creationId xmlns:a16="http://schemas.microsoft.com/office/drawing/2014/main" id="{744B26E9-8C84-AF45-BC0E-C09188489CFA}"/>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1" name="Rectangle 184">
                <a:extLst>
                  <a:ext uri="{FF2B5EF4-FFF2-40B4-BE49-F238E27FC236}">
                    <a16:creationId xmlns:a16="http://schemas.microsoft.com/office/drawing/2014/main" id="{71A3F897-85F9-4241-906F-6308455A3CAB}"/>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sp>
        <p:nvSpPr>
          <p:cNvPr id="204" name="TextBox 203">
            <a:extLst>
              <a:ext uri="{FF2B5EF4-FFF2-40B4-BE49-F238E27FC236}">
                <a16:creationId xmlns:a16="http://schemas.microsoft.com/office/drawing/2014/main" id="{2CE37313-1E06-C945-A455-53ADE2AA5971}"/>
              </a:ext>
            </a:extLst>
          </p:cNvPr>
          <p:cNvSpPr txBox="1"/>
          <p:nvPr/>
        </p:nvSpPr>
        <p:spPr>
          <a:xfrm>
            <a:off x="1764226" y="4526898"/>
            <a:ext cx="5831174" cy="840230"/>
          </a:xfrm>
          <a:prstGeom prst="rect">
            <a:avLst/>
          </a:prstGeom>
          <a:noFill/>
        </p:spPr>
        <p:txBody>
          <a:bodyPr wrap="square" rtlCol="0">
            <a:spAutoFit/>
          </a:bodyPr>
          <a:lstStyle/>
          <a:p>
            <a:pPr marL="295275" indent="-295275" algn="ctr">
              <a:lnSpc>
                <a:spcPct val="90000"/>
              </a:lnSpc>
              <a:buClr>
                <a:srgbClr val="0000A3"/>
              </a:buClr>
              <a:buFont typeface="Wingdings" pitchFamily="2" charset="2"/>
              <a:buChar char="§"/>
            </a:pPr>
            <a:r>
              <a:rPr lang="en-US" dirty="0">
                <a:latin typeface="Avenir Book" panose="020B0503020203020204" pitchFamily="34" charset="-78"/>
                <a:cs typeface="Avenir Book" panose="020B0503020203020204" pitchFamily="34" charset="-78"/>
              </a:rPr>
              <a:t>L</a:t>
            </a:r>
            <a:r>
              <a:rPr lang="en-US" sz="1800" dirty="0" smtClean="0">
                <a:latin typeface="Avenir Book" panose="020B0503020203020204" pitchFamily="34" charset="-78"/>
                <a:cs typeface="Avenir Book" panose="020B0503020203020204" pitchFamily="34" charset="-78"/>
              </a:rPr>
              <a:t>ink-layer </a:t>
            </a:r>
            <a:r>
              <a:rPr lang="en-US" sz="1800" dirty="0">
                <a:latin typeface="Avenir Book" panose="020B0503020203020204" pitchFamily="34" charset="-78"/>
                <a:cs typeface="Avenir Book" panose="020B0503020203020204" pitchFamily="34" charset="-78"/>
              </a:rPr>
              <a:t>protocol </a:t>
            </a:r>
            <a:r>
              <a:rPr lang="en-US" sz="1800" dirty="0">
                <a:solidFill>
                  <a:srgbClr val="0000A3"/>
                </a:solidFill>
                <a:latin typeface="Avenir Book" panose="020B0503020203020204" pitchFamily="34" charset="-78"/>
                <a:cs typeface="Avenir Book" panose="020B0503020203020204" pitchFamily="34" charset="-78"/>
              </a:rPr>
              <a:t>encapsulates</a:t>
            </a:r>
            <a:r>
              <a:rPr lang="en-US" sz="1800" dirty="0">
                <a:latin typeface="Avenir Book" panose="020B0503020203020204" pitchFamily="34" charset="-78"/>
                <a:cs typeface="Avenir Book" panose="020B0503020203020204" pitchFamily="34" charset="-78"/>
              </a:rPr>
              <a:t> network datagram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n</a:t>
            </a:r>
            <a:r>
              <a:rPr lang="en-US" sz="1800" dirty="0">
                <a:latin typeface="Avenir Book" panose="020B0503020203020204" pitchFamily="34" charset="-78"/>
                <a:cs typeface="Avenir Book" panose="020B0503020203020204" pitchFamily="34" charset="-78"/>
              </a:rPr>
              <a:t>|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t</a:t>
            </a:r>
            <a:r>
              <a:rPr lang="en-US" sz="1800" dirty="0">
                <a:latin typeface="Avenir Book" panose="020B0503020203020204" pitchFamily="34" charset="-78"/>
                <a:cs typeface="Avenir Book" panose="020B0503020203020204" pitchFamily="34" charset="-78"/>
              </a:rPr>
              <a:t> |M], with link-layer header H</a:t>
            </a:r>
            <a:r>
              <a:rPr lang="en-US" sz="1800" baseline="-25000" dirty="0">
                <a:latin typeface="Avenir Book" panose="020B0503020203020204" pitchFamily="34" charset="-78"/>
                <a:cs typeface="Avenir Book" panose="020B0503020203020204" pitchFamily="34" charset="-78"/>
              </a:rPr>
              <a:t>l </a:t>
            </a:r>
            <a:r>
              <a:rPr lang="en-US" sz="1800" dirty="0">
                <a:latin typeface="Avenir Book" panose="020B0503020203020204" pitchFamily="34" charset="-78"/>
                <a:cs typeface="Avenir Book" panose="020B0503020203020204" pitchFamily="34" charset="-78"/>
              </a:rPr>
              <a:t> to create a link-layer </a:t>
            </a:r>
            <a:r>
              <a:rPr lang="en-US" sz="1800" dirty="0">
                <a:solidFill>
                  <a:srgbClr val="C00000"/>
                </a:solidFill>
                <a:latin typeface="Avenir Book" panose="020B0503020203020204" pitchFamily="34" charset="-78"/>
                <a:cs typeface="Avenir Book" panose="020B0503020203020204" pitchFamily="34" charset="-78"/>
              </a:rPr>
              <a:t>frame </a:t>
            </a:r>
          </a:p>
        </p:txBody>
      </p:sp>
      <p:grpSp>
        <p:nvGrpSpPr>
          <p:cNvPr id="205" name="Group 204">
            <a:extLst>
              <a:ext uri="{FF2B5EF4-FFF2-40B4-BE49-F238E27FC236}">
                <a16:creationId xmlns:a16="http://schemas.microsoft.com/office/drawing/2014/main" id="{BD0C4974-D689-414F-A2EB-9B1043F3314D}"/>
              </a:ext>
            </a:extLst>
          </p:cNvPr>
          <p:cNvGrpSpPr/>
          <p:nvPr/>
        </p:nvGrpSpPr>
        <p:grpSpPr>
          <a:xfrm>
            <a:off x="49523" y="863642"/>
            <a:ext cx="1705720" cy="4034752"/>
            <a:chOff x="1484027" y="1706480"/>
            <a:chExt cx="1765726" cy="4034752"/>
          </a:xfrm>
        </p:grpSpPr>
        <p:sp>
          <p:nvSpPr>
            <p:cNvPr id="206" name="Rectangle 24">
              <a:extLst>
                <a:ext uri="{FF2B5EF4-FFF2-40B4-BE49-F238E27FC236}">
                  <a16:creationId xmlns:a16="http://schemas.microsoft.com/office/drawing/2014/main" id="{ED8D52E4-C345-B842-A2E7-C8068B8E5CF4}"/>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7" name="Text Box 26">
              <a:extLst>
                <a:ext uri="{FF2B5EF4-FFF2-40B4-BE49-F238E27FC236}">
                  <a16:creationId xmlns:a16="http://schemas.microsoft.com/office/drawing/2014/main" id="{A5089E2D-0B1B-544A-82BC-F28ED3191A4E}"/>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08" name="Straight Connector 207">
              <a:extLst>
                <a:ext uri="{FF2B5EF4-FFF2-40B4-BE49-F238E27FC236}">
                  <a16:creationId xmlns:a16="http://schemas.microsoft.com/office/drawing/2014/main" id="{B3EBBB35-9D82-7C43-B882-52ED90AE3A71}"/>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F2EA7353-AEFA-934F-93DE-A8D55DF75658}"/>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840242E3-3BEB-D543-B881-84EB2D13BD66}"/>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DC27D746-0691-6F47-9E9D-1D63DF11D081}"/>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45" name="Text Box 8">
            <a:extLst>
              <a:ext uri="{FF2B5EF4-FFF2-40B4-BE49-F238E27FC236}">
                <a16:creationId xmlns:a16="http://schemas.microsoft.com/office/drawing/2014/main" id="{6066254D-E62E-B446-8950-17FDF2A183D7}"/>
              </a:ext>
            </a:extLst>
          </p:cNvPr>
          <p:cNvSpPr txBox="1">
            <a:spLocks noChangeArrowheads="1"/>
          </p:cNvSpPr>
          <p:nvPr/>
        </p:nvSpPr>
        <p:spPr bwMode="auto">
          <a:xfrm>
            <a:off x="7509304" y="4948896"/>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en-US" sz="2400" i="1" dirty="0">
                <a:solidFill>
                  <a:srgbClr val="000099"/>
                </a:solidFill>
                <a:latin typeface="Avenir Book" panose="020B0503020203020204" pitchFamily="34" charset="-78"/>
                <a:cs typeface="Avenir Book" panose="020B0503020203020204" pitchFamily="34" charset="-78"/>
              </a:rPr>
              <a:t>destination</a:t>
            </a:r>
            <a:endPar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grpSp>
        <p:nvGrpSpPr>
          <p:cNvPr id="246" name="Group 245">
            <a:extLst>
              <a:ext uri="{FF2B5EF4-FFF2-40B4-BE49-F238E27FC236}">
                <a16:creationId xmlns:a16="http://schemas.microsoft.com/office/drawing/2014/main" id="{9BA8D23A-DF12-2443-9B89-890BD7CDB6B8}"/>
              </a:ext>
            </a:extLst>
          </p:cNvPr>
          <p:cNvGrpSpPr/>
          <p:nvPr/>
        </p:nvGrpSpPr>
        <p:grpSpPr>
          <a:xfrm>
            <a:off x="1858012" y="995356"/>
            <a:ext cx="5651292" cy="389744"/>
            <a:chOff x="3270354" y="1798823"/>
            <a:chExt cx="5651292" cy="389744"/>
          </a:xfrm>
        </p:grpSpPr>
        <p:cxnSp>
          <p:nvCxnSpPr>
            <p:cNvPr id="247" name="Straight Arrow Connector 246">
              <a:extLst>
                <a:ext uri="{FF2B5EF4-FFF2-40B4-BE49-F238E27FC236}">
                  <a16:creationId xmlns:a16="http://schemas.microsoft.com/office/drawing/2014/main" id="{A76A2E93-F723-6741-8FBC-288F6B0B758B}"/>
                </a:ext>
              </a:extLst>
            </p:cNvPr>
            <p:cNvCxnSpPr>
              <a:cxnSpLocks/>
            </p:cNvCxnSpPr>
            <p:nvPr/>
          </p:nvCxnSpPr>
          <p:spPr>
            <a:xfrm>
              <a:off x="3270354" y="1993691"/>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48" name="Rectangle 247">
              <a:extLst>
                <a:ext uri="{FF2B5EF4-FFF2-40B4-BE49-F238E27FC236}">
                  <a16:creationId xmlns:a16="http://schemas.microsoft.com/office/drawing/2014/main" id="{30C90201-2355-084F-A843-B545A899D6FE}"/>
                </a:ext>
              </a:extLst>
            </p:cNvPr>
            <p:cNvSpPr/>
            <p:nvPr/>
          </p:nvSpPr>
          <p:spPr>
            <a:xfrm>
              <a:off x="5878639" y="1798823"/>
              <a:ext cx="674558"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249" name="Group 175">
              <a:extLst>
                <a:ext uri="{FF2B5EF4-FFF2-40B4-BE49-F238E27FC236}">
                  <a16:creationId xmlns:a16="http://schemas.microsoft.com/office/drawing/2014/main" id="{AC026B9A-C8C6-C045-8CBD-B9022027FFE8}"/>
                </a:ext>
              </a:extLst>
            </p:cNvPr>
            <p:cNvGrpSpPr>
              <a:grpSpLocks/>
            </p:cNvGrpSpPr>
            <p:nvPr/>
          </p:nvGrpSpPr>
          <p:grpSpPr bwMode="auto">
            <a:xfrm>
              <a:off x="5953470" y="1857555"/>
              <a:ext cx="679450" cy="301625"/>
              <a:chOff x="780" y="1553"/>
              <a:chExt cx="428" cy="190"/>
            </a:xfrm>
          </p:grpSpPr>
          <p:sp>
            <p:nvSpPr>
              <p:cNvPr id="250" name="Rectangle 176">
                <a:extLst>
                  <a:ext uri="{FF2B5EF4-FFF2-40B4-BE49-F238E27FC236}">
                    <a16:creationId xmlns:a16="http://schemas.microsoft.com/office/drawing/2014/main" id="{10F5A1DA-0939-D34B-B227-29AA407BCDD6}"/>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1" name="Rectangle 177">
                <a:extLst>
                  <a:ext uri="{FF2B5EF4-FFF2-40B4-BE49-F238E27FC236}">
                    <a16:creationId xmlns:a16="http://schemas.microsoft.com/office/drawing/2014/main" id="{2086AF53-43CC-814A-BA4C-260362990784}"/>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252" name="Group 251">
            <a:extLst>
              <a:ext uri="{FF2B5EF4-FFF2-40B4-BE49-F238E27FC236}">
                <a16:creationId xmlns:a16="http://schemas.microsoft.com/office/drawing/2014/main" id="{94888FAE-136F-094E-BF2A-11D94A17BB7F}"/>
              </a:ext>
            </a:extLst>
          </p:cNvPr>
          <p:cNvGrpSpPr/>
          <p:nvPr/>
        </p:nvGrpSpPr>
        <p:grpSpPr>
          <a:xfrm>
            <a:off x="7470281" y="876930"/>
            <a:ext cx="1714479" cy="4062651"/>
            <a:chOff x="1619855" y="1706480"/>
            <a:chExt cx="1629899" cy="4062651"/>
          </a:xfrm>
        </p:grpSpPr>
        <p:sp>
          <p:nvSpPr>
            <p:cNvPr id="253" name="Rectangle 24">
              <a:extLst>
                <a:ext uri="{FF2B5EF4-FFF2-40B4-BE49-F238E27FC236}">
                  <a16:creationId xmlns:a16="http://schemas.microsoft.com/office/drawing/2014/main" id="{FA7A7264-CB0E-4442-BA92-F16F6E6EF1F5}"/>
                </a:ext>
              </a:extLst>
            </p:cNvPr>
            <p:cNvSpPr>
              <a:spLocks noChangeArrowheads="1"/>
            </p:cNvSpPr>
            <p:nvPr/>
          </p:nvSpPr>
          <p:spPr bwMode="auto">
            <a:xfrm>
              <a:off x="1694673" y="1870247"/>
              <a:ext cx="1483241"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4" name="Text Box 26">
              <a:extLst>
                <a:ext uri="{FF2B5EF4-FFF2-40B4-BE49-F238E27FC236}">
                  <a16:creationId xmlns:a16="http://schemas.microsoft.com/office/drawing/2014/main" id="{D54F6320-1E23-E649-BFED-E007672E7AB0}"/>
                </a:ext>
              </a:extLst>
            </p:cNvPr>
            <p:cNvSpPr txBox="1">
              <a:spLocks noChangeArrowheads="1"/>
            </p:cNvSpPr>
            <p:nvPr/>
          </p:nvSpPr>
          <p:spPr bwMode="auto">
            <a:xfrm>
              <a:off x="1619855" y="1706480"/>
              <a:ext cx="1629899" cy="4062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55" name="Straight Connector 254">
              <a:extLst>
                <a:ext uri="{FF2B5EF4-FFF2-40B4-BE49-F238E27FC236}">
                  <a16:creationId xmlns:a16="http://schemas.microsoft.com/office/drawing/2014/main" id="{3F2C66BF-55D8-0549-A9DA-934202F38DD5}"/>
                </a:ext>
              </a:extLst>
            </p:cNvPr>
            <p:cNvCxnSpPr>
              <a:cxnSpLocks/>
            </p:cNvCxnSpPr>
            <p:nvPr/>
          </p:nvCxnSpPr>
          <p:spPr>
            <a:xfrm>
              <a:off x="1694673" y="2675745"/>
              <a:ext cx="148324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CA370408-C974-CD4A-8EF6-0AEC3924D4ED}"/>
                </a:ext>
              </a:extLst>
            </p:cNvPr>
            <p:cNvCxnSpPr>
              <a:cxnSpLocks/>
            </p:cNvCxnSpPr>
            <p:nvPr/>
          </p:nvCxnSpPr>
          <p:spPr>
            <a:xfrm>
              <a:off x="1694673" y="3472722"/>
              <a:ext cx="14682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5A7BF2B3-45B8-414A-8B63-2480CF8FA113}"/>
                </a:ext>
              </a:extLst>
            </p:cNvPr>
            <p:cNvCxnSpPr>
              <a:cxnSpLocks/>
            </p:cNvCxnSpPr>
            <p:nvPr/>
          </p:nvCxnSpPr>
          <p:spPr>
            <a:xfrm>
              <a:off x="1694673" y="4196449"/>
              <a:ext cx="1483241" cy="132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9A1FEA61-81C7-C449-880B-15A8ACAF5500}"/>
                </a:ext>
              </a:extLst>
            </p:cNvPr>
            <p:cNvCxnSpPr>
              <a:cxnSpLocks/>
            </p:cNvCxnSpPr>
            <p:nvPr/>
          </p:nvCxnSpPr>
          <p:spPr>
            <a:xfrm>
              <a:off x="1694673" y="4978438"/>
              <a:ext cx="1468252" cy="132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59" name="Straight Arrow Connector 258">
            <a:extLst>
              <a:ext uri="{FF2B5EF4-FFF2-40B4-BE49-F238E27FC236}">
                <a16:creationId xmlns:a16="http://schemas.microsoft.com/office/drawing/2014/main" id="{B1705D36-44EB-7144-ADDD-2BCA5A49E36C}"/>
              </a:ext>
            </a:extLst>
          </p:cNvPr>
          <p:cNvCxnSpPr>
            <a:cxnSpLocks/>
          </p:cNvCxnSpPr>
          <p:nvPr/>
        </p:nvCxnSpPr>
        <p:spPr>
          <a:xfrm>
            <a:off x="1858012" y="3067058"/>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0" name="Rectangle 259">
            <a:extLst>
              <a:ext uri="{FF2B5EF4-FFF2-40B4-BE49-F238E27FC236}">
                <a16:creationId xmlns:a16="http://schemas.microsoft.com/office/drawing/2014/main" id="{664C90AC-8D4A-5646-A57F-0F37EE375E51}"/>
              </a:ext>
            </a:extLst>
          </p:cNvPr>
          <p:cNvSpPr/>
          <p:nvPr/>
        </p:nvSpPr>
        <p:spPr>
          <a:xfrm>
            <a:off x="4174339" y="2808462"/>
            <a:ext cx="1210365"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261" name="Group 260">
            <a:extLst>
              <a:ext uri="{FF2B5EF4-FFF2-40B4-BE49-F238E27FC236}">
                <a16:creationId xmlns:a16="http://schemas.microsoft.com/office/drawing/2014/main" id="{EB00013B-973D-F145-BC62-E1EB59B2D1F7}"/>
              </a:ext>
            </a:extLst>
          </p:cNvPr>
          <p:cNvGrpSpPr/>
          <p:nvPr/>
        </p:nvGrpSpPr>
        <p:grpSpPr>
          <a:xfrm>
            <a:off x="4236792" y="2849570"/>
            <a:ext cx="1058375" cy="307296"/>
            <a:chOff x="5509436" y="3287899"/>
            <a:chExt cx="1058375" cy="307296"/>
          </a:xfrm>
        </p:grpSpPr>
        <p:grpSp>
          <p:nvGrpSpPr>
            <p:cNvPr id="262" name="Group 182">
              <a:extLst>
                <a:ext uri="{FF2B5EF4-FFF2-40B4-BE49-F238E27FC236}">
                  <a16:creationId xmlns:a16="http://schemas.microsoft.com/office/drawing/2014/main" id="{92B476DA-1332-E245-A063-5F18A8ED561F}"/>
                </a:ext>
              </a:extLst>
            </p:cNvPr>
            <p:cNvGrpSpPr>
              <a:grpSpLocks/>
            </p:cNvGrpSpPr>
            <p:nvPr/>
          </p:nvGrpSpPr>
          <p:grpSpPr bwMode="auto">
            <a:xfrm>
              <a:off x="5510535" y="3293570"/>
              <a:ext cx="1057276" cy="301625"/>
              <a:chOff x="469" y="1531"/>
              <a:chExt cx="666" cy="190"/>
            </a:xfrm>
          </p:grpSpPr>
          <p:sp>
            <p:nvSpPr>
              <p:cNvPr id="267" name="Rectangle 183">
                <a:extLst>
                  <a:ext uri="{FF2B5EF4-FFF2-40B4-BE49-F238E27FC236}">
                    <a16:creationId xmlns:a16="http://schemas.microsoft.com/office/drawing/2014/main" id="{35A3A0E8-5840-8E42-ADE8-7EB044576C1C}"/>
                  </a:ext>
                </a:extLst>
              </p:cNvPr>
              <p:cNvSpPr>
                <a:spLocks noChangeArrowheads="1"/>
              </p:cNvSpPr>
              <p:nvPr/>
            </p:nvSpPr>
            <p:spPr bwMode="auto">
              <a:xfrm>
                <a:off x="469" y="1549"/>
                <a:ext cx="666"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8" name="Rectangle 184">
                <a:extLst>
                  <a:ext uri="{FF2B5EF4-FFF2-40B4-BE49-F238E27FC236}">
                    <a16:creationId xmlns:a16="http://schemas.microsoft.com/office/drawing/2014/main" id="{55600375-23A3-CD4E-BBD9-EE07BA4AED64}"/>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263" name="Rectangle 181">
              <a:extLst>
                <a:ext uri="{FF2B5EF4-FFF2-40B4-BE49-F238E27FC236}">
                  <a16:creationId xmlns:a16="http://schemas.microsoft.com/office/drawing/2014/main" id="{51F428BA-8794-2B46-B109-1D511F62E555}"/>
                </a:ext>
              </a:extLst>
            </p:cNvPr>
            <p:cNvSpPr>
              <a:spLocks noChangeArrowheads="1"/>
            </p:cNvSpPr>
            <p:nvPr/>
          </p:nvSpPr>
          <p:spPr bwMode="auto">
            <a:xfrm>
              <a:off x="5771740" y="3305237"/>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4" name="Rectangle 181">
              <a:extLst>
                <a:ext uri="{FF2B5EF4-FFF2-40B4-BE49-F238E27FC236}">
                  <a16:creationId xmlns:a16="http://schemas.microsoft.com/office/drawing/2014/main" id="{E5D95958-8C54-6242-A3B1-968E6AC629AC}"/>
                </a:ext>
              </a:extLst>
            </p:cNvPr>
            <p:cNvSpPr>
              <a:spLocks noChangeArrowheads="1"/>
            </p:cNvSpPr>
            <p:nvPr/>
          </p:nvSpPr>
          <p:spPr bwMode="auto">
            <a:xfrm>
              <a:off x="5509436" y="3287899"/>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65" name="Straight Connector 264">
              <a:extLst>
                <a:ext uri="{FF2B5EF4-FFF2-40B4-BE49-F238E27FC236}">
                  <a16:creationId xmlns:a16="http://schemas.microsoft.com/office/drawing/2014/main" id="{AE213470-EFFE-1143-AE70-3E6F1DF5204B}"/>
                </a:ext>
              </a:extLst>
            </p:cNvPr>
            <p:cNvCxnSpPr>
              <a:cxnSpLocks/>
            </p:cNvCxnSpPr>
            <p:nvPr/>
          </p:nvCxnSpPr>
          <p:spPr>
            <a:xfrm>
              <a:off x="6076877" y="3322145"/>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FB823437-9FDA-D44D-8E28-4933018C3600}"/>
                </a:ext>
              </a:extLst>
            </p:cNvPr>
            <p:cNvCxnSpPr/>
            <p:nvPr/>
          </p:nvCxnSpPr>
          <p:spPr>
            <a:xfrm>
              <a:off x="5796378" y="3320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69" name="TextBox 268">
            <a:extLst>
              <a:ext uri="{FF2B5EF4-FFF2-40B4-BE49-F238E27FC236}">
                <a16:creationId xmlns:a16="http://schemas.microsoft.com/office/drawing/2014/main" id="{203A67B3-AD0F-0041-BB55-345D4484BF78}"/>
              </a:ext>
            </a:extLst>
          </p:cNvPr>
          <p:cNvSpPr txBox="1"/>
          <p:nvPr/>
        </p:nvSpPr>
        <p:spPr>
          <a:xfrm>
            <a:off x="1715136" y="3924314"/>
            <a:ext cx="5929354" cy="573619"/>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Link-layer </a:t>
            </a:r>
            <a:r>
              <a:rPr lang="en-US" dirty="0">
                <a:latin typeface="Avenir Book" panose="020B0503020203020204" pitchFamily="34" charset="-78"/>
                <a:cs typeface="Avenir Book" panose="020B0503020203020204" pitchFamily="34" charset="-78"/>
              </a:rPr>
              <a:t>protocol transfers datagram [</a:t>
            </a:r>
            <a:r>
              <a:rPr lang="en-US" dirty="0" err="1">
                <a:latin typeface="Avenir Book" panose="020B0503020203020204" pitchFamily="34" charset="-78"/>
                <a:cs typeface="Avenir Book" panose="020B0503020203020204" pitchFamily="34" charset="-78"/>
              </a:rPr>
              <a:t>H</a:t>
            </a:r>
            <a:r>
              <a:rPr lang="en-US" baseline="-25000" dirty="0" err="1">
                <a:latin typeface="Avenir Book" panose="020B0503020203020204" pitchFamily="34" charset="-78"/>
                <a:cs typeface="Avenir Book" panose="020B0503020203020204" pitchFamily="34" charset="-78"/>
              </a:rPr>
              <a:t>n</a:t>
            </a:r>
            <a:r>
              <a:rPr lang="en-US" dirty="0">
                <a:latin typeface="Avenir Book" panose="020B0503020203020204" pitchFamily="34" charset="-78"/>
                <a:cs typeface="Avenir Book" panose="020B0503020203020204" pitchFamily="34" charset="-78"/>
              </a:rPr>
              <a:t>| [</a:t>
            </a:r>
            <a:r>
              <a:rPr lang="en-US" dirty="0" err="1">
                <a:latin typeface="Avenir Book" panose="020B0503020203020204" pitchFamily="34" charset="-78"/>
                <a:cs typeface="Avenir Book" panose="020B0503020203020204" pitchFamily="34" charset="-78"/>
              </a:rPr>
              <a:t>H</a:t>
            </a:r>
            <a:r>
              <a:rPr lang="en-US" baseline="-25000" dirty="0" err="1">
                <a:latin typeface="Avenir Book" panose="020B0503020203020204" pitchFamily="34" charset="-78"/>
                <a:cs typeface="Avenir Book" panose="020B0503020203020204" pitchFamily="34" charset="-78"/>
              </a:rPr>
              <a:t>t</a:t>
            </a:r>
            <a:r>
              <a:rPr lang="en-US" dirty="0">
                <a:latin typeface="Avenir Book" panose="020B0503020203020204" pitchFamily="34" charset="-78"/>
                <a:cs typeface="Avenir Book" panose="020B0503020203020204" pitchFamily="34" charset="-78"/>
              </a:rPr>
              <a:t> |M] from </a:t>
            </a:r>
            <a:r>
              <a:rPr lang="en-US" i="1" dirty="0">
                <a:latin typeface="Avenir Book" panose="020B0503020203020204" pitchFamily="34" charset="-78"/>
                <a:cs typeface="Avenir Book" panose="020B0503020203020204" pitchFamily="34" charset="-78"/>
              </a:rPr>
              <a:t>host </a:t>
            </a:r>
            <a:r>
              <a:rPr lang="en-US" dirty="0">
                <a:latin typeface="Avenir Book" panose="020B0503020203020204" pitchFamily="34" charset="-78"/>
                <a:cs typeface="Avenir Book" panose="020B0503020203020204" pitchFamily="34" charset="-78"/>
              </a:rPr>
              <a:t>to neighboring host, using network-layer services</a:t>
            </a:r>
          </a:p>
        </p:txBody>
      </p:sp>
      <p:grpSp>
        <p:nvGrpSpPr>
          <p:cNvPr id="270" name="Group 269">
            <a:extLst>
              <a:ext uri="{FF2B5EF4-FFF2-40B4-BE49-F238E27FC236}">
                <a16:creationId xmlns:a16="http://schemas.microsoft.com/office/drawing/2014/main" id="{491A965C-D49C-304E-9BCB-5B5079C4AD83}"/>
              </a:ext>
            </a:extLst>
          </p:cNvPr>
          <p:cNvGrpSpPr/>
          <p:nvPr/>
        </p:nvGrpSpPr>
        <p:grpSpPr>
          <a:xfrm>
            <a:off x="1858012" y="3638562"/>
            <a:ext cx="5651292" cy="374226"/>
            <a:chOff x="3226725" y="4169060"/>
            <a:chExt cx="5651292" cy="374226"/>
          </a:xfrm>
        </p:grpSpPr>
        <p:cxnSp>
          <p:nvCxnSpPr>
            <p:cNvPr id="271" name="Straight Arrow Connector 270">
              <a:extLst>
                <a:ext uri="{FF2B5EF4-FFF2-40B4-BE49-F238E27FC236}">
                  <a16:creationId xmlns:a16="http://schemas.microsoft.com/office/drawing/2014/main" id="{6BFA270B-F048-734C-8D17-9C3EE129B47D}"/>
                </a:ext>
              </a:extLst>
            </p:cNvPr>
            <p:cNvCxnSpPr>
              <a:cxnSpLocks/>
            </p:cNvCxnSpPr>
            <p:nvPr/>
          </p:nvCxnSpPr>
          <p:spPr>
            <a:xfrm>
              <a:off x="3226725" y="4376720"/>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72" name="Group 4">
              <a:extLst>
                <a:ext uri="{FF2B5EF4-FFF2-40B4-BE49-F238E27FC236}">
                  <a16:creationId xmlns:a16="http://schemas.microsoft.com/office/drawing/2014/main" id="{208143C4-E722-4448-8DC9-B6DF8B0D299E}"/>
                </a:ext>
              </a:extLst>
            </p:cNvPr>
            <p:cNvGrpSpPr/>
            <p:nvPr/>
          </p:nvGrpSpPr>
          <p:grpSpPr>
            <a:xfrm>
              <a:off x="5062983" y="4169060"/>
              <a:ext cx="1518637" cy="374226"/>
              <a:chOff x="5062983" y="4252185"/>
              <a:chExt cx="1518637" cy="374226"/>
            </a:xfrm>
          </p:grpSpPr>
          <p:sp>
            <p:nvSpPr>
              <p:cNvPr id="273" name="Rectangle 88">
                <a:extLst>
                  <a:ext uri="{FF2B5EF4-FFF2-40B4-BE49-F238E27FC236}">
                    <a16:creationId xmlns:a16="http://schemas.microsoft.com/office/drawing/2014/main" id="{76785350-92B7-9949-A608-9FBFA3760ED8}"/>
                  </a:ext>
                </a:extLst>
              </p:cNvPr>
              <p:cNvSpPr/>
              <p:nvPr/>
            </p:nvSpPr>
            <p:spPr>
              <a:xfrm>
                <a:off x="5062983" y="4252185"/>
                <a:ext cx="1518637" cy="3742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274" name="Group 182">
                <a:extLst>
                  <a:ext uri="{FF2B5EF4-FFF2-40B4-BE49-F238E27FC236}">
                    <a16:creationId xmlns:a16="http://schemas.microsoft.com/office/drawing/2014/main" id="{45CD0A72-C88E-6047-BB5F-DD34C8006CE8}"/>
                  </a:ext>
                </a:extLst>
              </p:cNvPr>
              <p:cNvGrpSpPr>
                <a:grpSpLocks/>
              </p:cNvGrpSpPr>
              <p:nvPr/>
            </p:nvGrpSpPr>
            <p:grpSpPr bwMode="auto">
              <a:xfrm>
                <a:off x="5144294" y="4283446"/>
                <a:ext cx="1347789" cy="301625"/>
                <a:chOff x="286" y="1531"/>
                <a:chExt cx="849" cy="190"/>
              </a:xfrm>
            </p:grpSpPr>
            <p:sp>
              <p:nvSpPr>
                <p:cNvPr id="281" name="Rectangle 183">
                  <a:extLst>
                    <a:ext uri="{FF2B5EF4-FFF2-40B4-BE49-F238E27FC236}">
                      <a16:creationId xmlns:a16="http://schemas.microsoft.com/office/drawing/2014/main" id="{C0F4519B-22A6-8C43-B106-B86515EA92D7}"/>
                    </a:ext>
                  </a:extLst>
                </p:cNvPr>
                <p:cNvSpPr>
                  <a:spLocks noChangeArrowheads="1"/>
                </p:cNvSpPr>
                <p:nvPr/>
              </p:nvSpPr>
              <p:spPr bwMode="auto">
                <a:xfrm>
                  <a:off x="286" y="1549"/>
                  <a:ext cx="849"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82" name="Rectangle 184">
                  <a:extLst>
                    <a:ext uri="{FF2B5EF4-FFF2-40B4-BE49-F238E27FC236}">
                      <a16:creationId xmlns:a16="http://schemas.microsoft.com/office/drawing/2014/main" id="{4A672F36-49EC-D34C-A30D-BFF6136048EE}"/>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275" name="Rectangle 181">
                <a:extLst>
                  <a:ext uri="{FF2B5EF4-FFF2-40B4-BE49-F238E27FC236}">
                    <a16:creationId xmlns:a16="http://schemas.microsoft.com/office/drawing/2014/main" id="{9CB56124-BE22-4744-B402-647CD871D717}"/>
                  </a:ext>
                </a:extLst>
              </p:cNvPr>
              <p:cNvSpPr>
                <a:spLocks noChangeArrowheads="1"/>
              </p:cNvSpPr>
              <p:nvPr/>
            </p:nvSpPr>
            <p:spPr bwMode="auto">
              <a:xfrm>
                <a:off x="5696012" y="4295113"/>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76" name="Rectangle 181">
                <a:extLst>
                  <a:ext uri="{FF2B5EF4-FFF2-40B4-BE49-F238E27FC236}">
                    <a16:creationId xmlns:a16="http://schemas.microsoft.com/office/drawing/2014/main" id="{FB07F637-8B3F-9948-AA28-F1F413F8F17C}"/>
                  </a:ext>
                </a:extLst>
              </p:cNvPr>
              <p:cNvSpPr>
                <a:spLocks noChangeArrowheads="1"/>
              </p:cNvSpPr>
              <p:nvPr/>
            </p:nvSpPr>
            <p:spPr bwMode="auto">
              <a:xfrm>
                <a:off x="5433708" y="4277775"/>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77" name="Straight Connector 276">
                <a:extLst>
                  <a:ext uri="{FF2B5EF4-FFF2-40B4-BE49-F238E27FC236}">
                    <a16:creationId xmlns:a16="http://schemas.microsoft.com/office/drawing/2014/main" id="{42006C5A-8B94-0C44-BBC3-909EA572E0EF}"/>
                  </a:ext>
                </a:extLst>
              </p:cNvPr>
              <p:cNvCxnSpPr>
                <a:cxnSpLocks/>
              </p:cNvCxnSpPr>
              <p:nvPr/>
            </p:nvCxnSpPr>
            <p:spPr>
              <a:xfrm>
                <a:off x="6001149" y="4312021"/>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B21F5BD4-1F06-964B-8B36-F5192E01256C}"/>
                  </a:ext>
                </a:extLst>
              </p:cNvPr>
              <p:cNvCxnSpPr/>
              <p:nvPr/>
            </p:nvCxnSpPr>
            <p:spPr>
              <a:xfrm>
                <a:off x="5720650" y="4310309"/>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279" name="Rectangle 181">
                <a:extLst>
                  <a:ext uri="{FF2B5EF4-FFF2-40B4-BE49-F238E27FC236}">
                    <a16:creationId xmlns:a16="http://schemas.microsoft.com/office/drawing/2014/main" id="{C22AEA05-2A3E-8F46-BCF2-9FE184FF0B11}"/>
                  </a:ext>
                </a:extLst>
              </p:cNvPr>
              <p:cNvSpPr>
                <a:spLocks noChangeArrowheads="1"/>
              </p:cNvSpPr>
              <p:nvPr/>
            </p:nvSpPr>
            <p:spPr bwMode="auto">
              <a:xfrm>
                <a:off x="5149178" y="4281528"/>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rPr>
                  <a:t>l</a:t>
                </a:r>
              </a:p>
            </p:txBody>
          </p:sp>
          <p:cxnSp>
            <p:nvCxnSpPr>
              <p:cNvPr id="280" name="Straight Connector 279">
                <a:extLst>
                  <a:ext uri="{FF2B5EF4-FFF2-40B4-BE49-F238E27FC236}">
                    <a16:creationId xmlns:a16="http://schemas.microsoft.com/office/drawing/2014/main" id="{97CD4AFB-B9ED-7843-B804-83029ED5054D}"/>
                  </a:ext>
                </a:extLst>
              </p:cNvPr>
              <p:cNvCxnSpPr/>
              <p:nvPr/>
            </p:nvCxnSpPr>
            <p:spPr>
              <a:xfrm>
                <a:off x="5418102" y="4309558"/>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83" name="TextBox 282">
            <a:extLst>
              <a:ext uri="{FF2B5EF4-FFF2-40B4-BE49-F238E27FC236}">
                <a16:creationId xmlns:a16="http://schemas.microsoft.com/office/drawing/2014/main" id="{00B31285-CEBC-B045-A3D2-E171BD35C682}"/>
              </a:ext>
            </a:extLst>
          </p:cNvPr>
          <p:cNvSpPr txBox="1"/>
          <p:nvPr/>
        </p:nvSpPr>
        <p:spPr>
          <a:xfrm>
            <a:off x="1500822" y="3138496"/>
            <a:ext cx="6215106" cy="573619"/>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Network-layer </a:t>
            </a:r>
            <a:r>
              <a:rPr lang="en-US" dirty="0">
                <a:latin typeface="Avenir Book" panose="020B0503020203020204" pitchFamily="34" charset="-78"/>
                <a:cs typeface="Avenir Book" panose="020B0503020203020204" pitchFamily="34" charset="-78"/>
              </a:rPr>
              <a:t>protocol transfers transport-layer segment </a:t>
            </a:r>
            <a:endParaRPr lang="en-US" dirty="0" smtClean="0">
              <a:latin typeface="Avenir Book" panose="020B0503020203020204" pitchFamily="34" charset="-78"/>
              <a:cs typeface="Avenir Book" panose="020B0503020203020204" pitchFamily="34" charset="-78"/>
            </a:endParaRPr>
          </a:p>
          <a:p>
            <a:pPr algn="ctr">
              <a:lnSpc>
                <a:spcPct val="85000"/>
              </a:lnSpc>
            </a:pPr>
            <a:r>
              <a:rPr lang="en-US" dirty="0" smtClean="0">
                <a:latin typeface="Avenir Book" panose="020B0503020203020204" pitchFamily="34" charset="-78"/>
                <a:cs typeface="Avenir Book" panose="020B0503020203020204" pitchFamily="34" charset="-78"/>
              </a:rPr>
              <a:t>[</a:t>
            </a:r>
            <a:r>
              <a:rPr lang="en-US" dirty="0">
                <a:latin typeface="Avenir Book" panose="020B0503020203020204" pitchFamily="34" charset="-78"/>
                <a:cs typeface="Avenir Book" panose="020B0503020203020204" pitchFamily="34" charset="-78"/>
              </a:rPr>
              <a:t>H</a:t>
            </a:r>
            <a:r>
              <a:rPr lang="en-US" baseline="-25000" dirty="0">
                <a:latin typeface="Avenir Book" panose="020B0503020203020204" pitchFamily="34" charset="-78"/>
                <a:cs typeface="Avenir Book" panose="020B0503020203020204" pitchFamily="34" charset="-78"/>
              </a:rPr>
              <a:t>t</a:t>
            </a:r>
            <a:r>
              <a:rPr lang="en-US" dirty="0">
                <a:latin typeface="Avenir Book" panose="020B0503020203020204" pitchFamily="34" charset="-78"/>
                <a:cs typeface="Avenir Book" panose="020B0503020203020204" pitchFamily="34" charset="-78"/>
              </a:rPr>
              <a:t> | M] from one </a:t>
            </a:r>
            <a:r>
              <a:rPr lang="en-US" i="1" dirty="0">
                <a:latin typeface="Avenir Book" panose="020B0503020203020204" pitchFamily="34" charset="-78"/>
                <a:cs typeface="Avenir Book" panose="020B0503020203020204" pitchFamily="34" charset="-78"/>
              </a:rPr>
              <a:t>host</a:t>
            </a:r>
            <a:r>
              <a:rPr lang="en-US" dirty="0">
                <a:latin typeface="Avenir Book" panose="020B0503020203020204" pitchFamily="34" charset="-78"/>
                <a:cs typeface="Avenir Book" panose="020B0503020203020204" pitchFamily="34" charset="-78"/>
              </a:rPr>
              <a:t> to another, using link layer services</a:t>
            </a:r>
          </a:p>
        </p:txBody>
      </p:sp>
    </p:spTree>
    <p:extLst>
      <p:ext uri="{BB962C8B-B14F-4D97-AF65-F5344CB8AC3E}">
        <p14:creationId xmlns:p14="http://schemas.microsoft.com/office/powerpoint/2010/main" val="745825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283"/>
                                        </p:tgtEl>
                                      </p:cBhvr>
                                    </p:animEffect>
                                    <p:set>
                                      <p:cBhvr>
                                        <p:cTn id="7" dur="1" fill="hold">
                                          <p:stCondLst>
                                            <p:cond delay="499"/>
                                          </p:stCondLst>
                                        </p:cTn>
                                        <p:tgtEl>
                                          <p:spTgt spid="283"/>
                                        </p:tgtEl>
                                        <p:attrNameLst>
                                          <p:attrName>style.visibility</p:attrName>
                                        </p:attrNameLst>
                                      </p:cBhvr>
                                      <p:to>
                                        <p:strVal val="hidden"/>
                                      </p:to>
                                    </p:se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70"/>
                                        </p:tgtEl>
                                        <p:attrNameLst>
                                          <p:attrName>style.visibility</p:attrName>
                                        </p:attrNameLst>
                                      </p:cBhvr>
                                      <p:to>
                                        <p:strVal val="visible"/>
                                      </p:to>
                                    </p:set>
                                    <p:animEffect transition="in" filter="dissolve">
                                      <p:cBhvr>
                                        <p:cTn id="11" dur="500"/>
                                        <p:tgtEl>
                                          <p:spTgt spid="270"/>
                                        </p:tgtEl>
                                      </p:cBhvr>
                                    </p:animEffect>
                                  </p:childTnLst>
                                </p:cTn>
                              </p:par>
                              <p:par>
                                <p:cTn id="12" presetID="9" presetClass="entr" presetSubtype="0" fill="hold" grpId="0" nodeType="withEffect">
                                  <p:stCondLst>
                                    <p:cond delay="0"/>
                                  </p:stCondLst>
                                  <p:childTnLst>
                                    <p:set>
                                      <p:cBhvr>
                                        <p:cTn id="13" dur="1" fill="hold">
                                          <p:stCondLst>
                                            <p:cond delay="0"/>
                                          </p:stCondLst>
                                        </p:cTn>
                                        <p:tgtEl>
                                          <p:spTgt spid="269"/>
                                        </p:tgtEl>
                                        <p:attrNameLst>
                                          <p:attrName>style.visibility</p:attrName>
                                        </p:attrNameLst>
                                      </p:cBhvr>
                                      <p:to>
                                        <p:strVal val="visible"/>
                                      </p:to>
                                    </p:set>
                                    <p:animEffect transition="in" filter="dissolve">
                                      <p:cBhvr>
                                        <p:cTn id="14" dur="500"/>
                                        <p:tgtEl>
                                          <p:spTgt spid="269"/>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04"/>
                                        </p:tgtEl>
                                        <p:attrNameLst>
                                          <p:attrName>style.visibility</p:attrName>
                                        </p:attrNameLst>
                                      </p:cBhvr>
                                      <p:to>
                                        <p:strVal val="visible"/>
                                      </p:to>
                                    </p:set>
                                    <p:animEffect transition="in" filter="dissolve">
                                      <p:cBhvr>
                                        <p:cTn id="19" dur="5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0"/>
      <p:bldP spid="269" grpId="0"/>
      <p:bldP spid="28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Freeform 8">
            <a:extLst>
              <a:ext uri="{FF2B5EF4-FFF2-40B4-BE49-F238E27FC236}">
                <a16:creationId xmlns:a16="http://schemas.microsoft.com/office/drawing/2014/main" id="{5C25CEF4-E407-5F48-A3E3-98E83E25849B}"/>
              </a:ext>
            </a:extLst>
          </p:cNvPr>
          <p:cNvSpPr>
            <a:spLocks/>
          </p:cNvSpPr>
          <p:nvPr/>
        </p:nvSpPr>
        <p:spPr bwMode="auto">
          <a:xfrm>
            <a:off x="2250696" y="1094833"/>
            <a:ext cx="4992" cy="3104606"/>
          </a:xfrm>
          <a:custGeom>
            <a:avLst/>
            <a:gdLst>
              <a:gd name="T0" fmla="*/ 0 w 4100"/>
              <a:gd name="T1" fmla="*/ 0 h 2072"/>
              <a:gd name="T2" fmla="*/ 4 w 4100"/>
              <a:gd name="T3" fmla="*/ 1736 h 2072"/>
              <a:gd name="T4" fmla="*/ 804 w 4100"/>
              <a:gd name="T5" fmla="*/ 2064 h 2072"/>
              <a:gd name="T6" fmla="*/ 3468 w 4100"/>
              <a:gd name="T7" fmla="*/ 2072 h 2072"/>
              <a:gd name="T8" fmla="*/ 4100 w 4100"/>
              <a:gd name="T9" fmla="*/ 1736 h 2072"/>
              <a:gd name="T10" fmla="*/ 4100 w 4100"/>
              <a:gd name="T11" fmla="*/ 96 h 2072"/>
              <a:gd name="T12" fmla="*/ 0 60000 65536"/>
              <a:gd name="T13" fmla="*/ 0 60000 65536"/>
              <a:gd name="T14" fmla="*/ 0 60000 65536"/>
              <a:gd name="T15" fmla="*/ 0 60000 65536"/>
              <a:gd name="T16" fmla="*/ 0 60000 65536"/>
              <a:gd name="T17" fmla="*/ 0 60000 65536"/>
              <a:gd name="T18" fmla="*/ 0 w 4100"/>
              <a:gd name="T19" fmla="*/ 0 h 2072"/>
              <a:gd name="T20" fmla="*/ 4100 w 4100"/>
              <a:gd name="T21" fmla="*/ 2072 h 2072"/>
              <a:gd name="connsiteX0" fmla="*/ 0 w 10000"/>
              <a:gd name="connsiteY0" fmla="*/ 0 h 10000"/>
              <a:gd name="connsiteX1" fmla="*/ 10 w 10000"/>
              <a:gd name="connsiteY1" fmla="*/ 8378 h 10000"/>
              <a:gd name="connsiteX2" fmla="*/ 1961 w 10000"/>
              <a:gd name="connsiteY2" fmla="*/ 9961 h 10000"/>
              <a:gd name="connsiteX3" fmla="*/ 8459 w 10000"/>
              <a:gd name="connsiteY3" fmla="*/ 10000 h 10000"/>
              <a:gd name="connsiteX4" fmla="*/ 10000 w 10000"/>
              <a:gd name="connsiteY4" fmla="*/ 8378 h 10000"/>
              <a:gd name="connsiteX0" fmla="*/ 0 w 8459"/>
              <a:gd name="connsiteY0" fmla="*/ 0 h 10000"/>
              <a:gd name="connsiteX1" fmla="*/ 10 w 8459"/>
              <a:gd name="connsiteY1" fmla="*/ 8378 h 10000"/>
              <a:gd name="connsiteX2" fmla="*/ 1961 w 8459"/>
              <a:gd name="connsiteY2" fmla="*/ 9961 h 10000"/>
              <a:gd name="connsiteX3" fmla="*/ 8459 w 8459"/>
              <a:gd name="connsiteY3" fmla="*/ 10000 h 10000"/>
              <a:gd name="connsiteX0" fmla="*/ 0 w 2318"/>
              <a:gd name="connsiteY0" fmla="*/ 0 h 9961"/>
              <a:gd name="connsiteX1" fmla="*/ 12 w 2318"/>
              <a:gd name="connsiteY1" fmla="*/ 8378 h 9961"/>
              <a:gd name="connsiteX2" fmla="*/ 2318 w 2318"/>
              <a:gd name="connsiteY2" fmla="*/ 9961 h 9961"/>
              <a:gd name="connsiteX0" fmla="*/ 0 w 52"/>
              <a:gd name="connsiteY0" fmla="*/ 0 h 8411"/>
              <a:gd name="connsiteX1" fmla="*/ 52 w 52"/>
              <a:gd name="connsiteY1" fmla="*/ 8411 h 8411"/>
            </a:gdLst>
            <a:ahLst/>
            <a:cxnLst>
              <a:cxn ang="0">
                <a:pos x="connsiteX0" y="connsiteY0"/>
              </a:cxn>
              <a:cxn ang="0">
                <a:pos x="connsiteX1" y="connsiteY1"/>
              </a:cxn>
            </a:cxnLst>
            <a:rect l="l" t="t" r="r" b="b"/>
            <a:pathLst>
              <a:path w="52" h="8411">
                <a:moveTo>
                  <a:pt x="0" y="0"/>
                </a:moveTo>
                <a:cubicBezTo>
                  <a:pt x="17" y="2804"/>
                  <a:pt x="35" y="5607"/>
                  <a:pt x="52" y="8411"/>
                </a:cubicBezTo>
              </a:path>
            </a:pathLst>
          </a:custGeom>
          <a:noFill/>
          <a:ln w="44450">
            <a:solidFill>
              <a:srgbClr val="C0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       </a:t>
            </a:r>
          </a:p>
        </p:txBody>
      </p:sp>
      <p:sp>
        <p:nvSpPr>
          <p:cNvPr id="63" name="Title 1">
            <a:extLst>
              <a:ext uri="{FF2B5EF4-FFF2-40B4-BE49-F238E27FC236}">
                <a16:creationId xmlns:a16="http://schemas.microsoft.com/office/drawing/2014/main" id="{3B8CD900-19EC-824C-BF74-AADFBF5A172E}"/>
              </a:ext>
            </a:extLst>
          </p:cNvPr>
          <p:cNvSpPr>
            <a:spLocks noGrp="1"/>
          </p:cNvSpPr>
          <p:nvPr>
            <p:ph type="title"/>
          </p:nvPr>
        </p:nvSpPr>
        <p:spPr>
          <a:xfrm>
            <a:off x="103712" y="244492"/>
            <a:ext cx="9068208" cy="894622"/>
          </a:xfrm>
        </p:spPr>
        <p:txBody>
          <a:bodyPr>
            <a:normAutofit fontScale="90000"/>
          </a:bodyPr>
          <a:lstStyle/>
          <a:p>
            <a:r>
              <a:rPr lang="en-US" altLang="en-US" sz="4400" dirty="0">
                <a:ea typeface="ＭＳ Ｐゴシック" panose="020B0600070205080204" pitchFamily="34" charset="-128"/>
              </a:rPr>
              <a:t>Services, Layering and Encapsulation</a:t>
            </a:r>
            <a:endParaRPr lang="en-US" sz="4400" dirty="0"/>
          </a:p>
        </p:txBody>
      </p:sp>
      <p:sp>
        <p:nvSpPr>
          <p:cNvPr id="64" name="Text Box 8">
            <a:extLst>
              <a:ext uri="{FF2B5EF4-FFF2-40B4-BE49-F238E27FC236}">
                <a16:creationId xmlns:a16="http://schemas.microsoft.com/office/drawing/2014/main" id="{10CAB5B1-70B7-184B-A16F-4239A3118B18}"/>
              </a:ext>
            </a:extLst>
          </p:cNvPr>
          <p:cNvSpPr txBox="1">
            <a:spLocks noChangeArrowheads="1"/>
          </p:cNvSpPr>
          <p:nvPr/>
        </p:nvSpPr>
        <p:spPr bwMode="auto">
          <a:xfrm>
            <a:off x="337522" y="4909418"/>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grpSp>
        <p:nvGrpSpPr>
          <p:cNvPr id="69" name="Group 68">
            <a:extLst>
              <a:ext uri="{FF2B5EF4-FFF2-40B4-BE49-F238E27FC236}">
                <a16:creationId xmlns:a16="http://schemas.microsoft.com/office/drawing/2014/main" id="{BD0C4974-D689-414F-A2EB-9B1043F3314D}"/>
              </a:ext>
            </a:extLst>
          </p:cNvPr>
          <p:cNvGrpSpPr/>
          <p:nvPr/>
        </p:nvGrpSpPr>
        <p:grpSpPr>
          <a:xfrm>
            <a:off x="36680" y="942532"/>
            <a:ext cx="1765726" cy="4034752"/>
            <a:chOff x="1484027" y="1706480"/>
            <a:chExt cx="1765726" cy="4034752"/>
          </a:xfrm>
        </p:grpSpPr>
        <p:sp>
          <p:nvSpPr>
            <p:cNvPr id="70" name="Rectangle 24">
              <a:extLst>
                <a:ext uri="{FF2B5EF4-FFF2-40B4-BE49-F238E27FC236}">
                  <a16:creationId xmlns:a16="http://schemas.microsoft.com/office/drawing/2014/main" id="{ED8D52E4-C345-B842-A2E7-C8068B8E5CF4}"/>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71" name="Text Box 26">
              <a:extLst>
                <a:ext uri="{FF2B5EF4-FFF2-40B4-BE49-F238E27FC236}">
                  <a16:creationId xmlns:a16="http://schemas.microsoft.com/office/drawing/2014/main" id="{A5089E2D-0B1B-544A-82BC-F28ED3191A4E}"/>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72" name="Straight Connector 71">
              <a:extLst>
                <a:ext uri="{FF2B5EF4-FFF2-40B4-BE49-F238E27FC236}">
                  <a16:creationId xmlns:a16="http://schemas.microsoft.com/office/drawing/2014/main" id="{B3EBBB35-9D82-7C43-B882-52ED90AE3A71}"/>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EA7353-AEFA-934F-93DE-A8D55DF75658}"/>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40242E3-3BEB-D543-B881-84EB2D13BD66}"/>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C27D746-0691-6F47-9E9D-1D63DF11D081}"/>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9" name="Text Box 8">
            <a:extLst>
              <a:ext uri="{FF2B5EF4-FFF2-40B4-BE49-F238E27FC236}">
                <a16:creationId xmlns:a16="http://schemas.microsoft.com/office/drawing/2014/main" id="{6066254D-E62E-B446-8950-17FDF2A183D7}"/>
              </a:ext>
            </a:extLst>
          </p:cNvPr>
          <p:cNvSpPr txBox="1">
            <a:spLocks noChangeArrowheads="1"/>
          </p:cNvSpPr>
          <p:nvPr/>
        </p:nvSpPr>
        <p:spPr bwMode="auto">
          <a:xfrm>
            <a:off x="7478033" y="4975624"/>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en-US" sz="2400" i="1" dirty="0">
                <a:solidFill>
                  <a:srgbClr val="000099"/>
                </a:solidFill>
                <a:latin typeface="Avenir Book" panose="020B0503020203020204" pitchFamily="34" charset="-78"/>
                <a:cs typeface="Avenir Book" panose="020B0503020203020204" pitchFamily="34" charset="-78"/>
              </a:rPr>
              <a:t>destination</a:t>
            </a:r>
            <a:endPar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grpSp>
        <p:nvGrpSpPr>
          <p:cNvPr id="110" name="Group 109">
            <a:extLst>
              <a:ext uri="{FF2B5EF4-FFF2-40B4-BE49-F238E27FC236}">
                <a16:creationId xmlns:a16="http://schemas.microsoft.com/office/drawing/2014/main" id="{94888FAE-136F-094E-BF2A-11D94A17BB7F}"/>
              </a:ext>
            </a:extLst>
          </p:cNvPr>
          <p:cNvGrpSpPr/>
          <p:nvPr/>
        </p:nvGrpSpPr>
        <p:grpSpPr>
          <a:xfrm>
            <a:off x="7406194" y="955820"/>
            <a:ext cx="1765726" cy="4034752"/>
            <a:chOff x="1484027" y="1706480"/>
            <a:chExt cx="1765726" cy="4034752"/>
          </a:xfrm>
        </p:grpSpPr>
        <p:sp>
          <p:nvSpPr>
            <p:cNvPr id="111" name="Rectangle 24">
              <a:extLst>
                <a:ext uri="{FF2B5EF4-FFF2-40B4-BE49-F238E27FC236}">
                  <a16:creationId xmlns:a16="http://schemas.microsoft.com/office/drawing/2014/main" id="{FA7A7264-CB0E-4442-BA92-F16F6E6EF1F5}"/>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12" name="Text Box 26">
              <a:extLst>
                <a:ext uri="{FF2B5EF4-FFF2-40B4-BE49-F238E27FC236}">
                  <a16:creationId xmlns:a16="http://schemas.microsoft.com/office/drawing/2014/main" id="{D54F6320-1E23-E649-BFED-E007672E7AB0}"/>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13" name="Straight Connector 112">
              <a:extLst>
                <a:ext uri="{FF2B5EF4-FFF2-40B4-BE49-F238E27FC236}">
                  <a16:creationId xmlns:a16="http://schemas.microsoft.com/office/drawing/2014/main" id="{3F2C66BF-55D8-0549-A9DA-934202F38DD5}"/>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A370408-C974-CD4A-8EF6-0AEC3924D4ED}"/>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A7BF2B3-45B8-414A-8B63-2480CF8FA113}"/>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9A1FEA61-81C7-C449-880B-15A8ACAF5500}"/>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7" name="Rectangle 116">
            <a:extLst>
              <a:ext uri="{FF2B5EF4-FFF2-40B4-BE49-F238E27FC236}">
                <a16:creationId xmlns:a16="http://schemas.microsoft.com/office/drawing/2014/main" id="{EE8BAFE3-3C6F-F143-9E4B-2A620EAB382E}"/>
              </a:ext>
            </a:extLst>
          </p:cNvPr>
          <p:cNvSpPr/>
          <p:nvPr/>
        </p:nvSpPr>
        <p:spPr>
          <a:xfrm>
            <a:off x="4032785" y="1918773"/>
            <a:ext cx="971760"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18" name="Group 185">
            <a:extLst>
              <a:ext uri="{FF2B5EF4-FFF2-40B4-BE49-F238E27FC236}">
                <a16:creationId xmlns:a16="http://schemas.microsoft.com/office/drawing/2014/main" id="{EB20B2E4-EE78-334C-B142-D9716F510006}"/>
              </a:ext>
            </a:extLst>
          </p:cNvPr>
          <p:cNvGrpSpPr>
            <a:grpSpLocks/>
          </p:cNvGrpSpPr>
          <p:nvPr/>
        </p:nvGrpSpPr>
        <p:grpSpPr bwMode="auto">
          <a:xfrm>
            <a:off x="4139005" y="1984685"/>
            <a:ext cx="908050" cy="301625"/>
            <a:chOff x="1848" y="2046"/>
            <a:chExt cx="572" cy="190"/>
          </a:xfrm>
        </p:grpSpPr>
        <p:grpSp>
          <p:nvGrpSpPr>
            <p:cNvPr id="119" name="Group 179">
              <a:extLst>
                <a:ext uri="{FF2B5EF4-FFF2-40B4-BE49-F238E27FC236}">
                  <a16:creationId xmlns:a16="http://schemas.microsoft.com/office/drawing/2014/main" id="{1D5E26E8-DD67-F64E-B7A5-CF2A5868C4FE}"/>
                </a:ext>
              </a:extLst>
            </p:cNvPr>
            <p:cNvGrpSpPr>
              <a:grpSpLocks/>
            </p:cNvGrpSpPr>
            <p:nvPr/>
          </p:nvGrpSpPr>
          <p:grpSpPr bwMode="auto">
            <a:xfrm>
              <a:off x="1848" y="2047"/>
              <a:ext cx="187" cy="184"/>
              <a:chOff x="1959" y="2058"/>
              <a:chExt cx="187" cy="184"/>
            </a:xfrm>
          </p:grpSpPr>
          <p:sp>
            <p:nvSpPr>
              <p:cNvPr id="123" name="Rectangle 180">
                <a:extLst>
                  <a:ext uri="{FF2B5EF4-FFF2-40B4-BE49-F238E27FC236}">
                    <a16:creationId xmlns:a16="http://schemas.microsoft.com/office/drawing/2014/main" id="{A0FF28E6-68F8-9D49-858D-54A894437AE3}"/>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4" name="Rectangle 181">
                <a:extLst>
                  <a:ext uri="{FF2B5EF4-FFF2-40B4-BE49-F238E27FC236}">
                    <a16:creationId xmlns:a16="http://schemas.microsoft.com/office/drawing/2014/main" id="{57F4F79C-9470-0243-9459-9DE005B149AC}"/>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120" name="Group 182">
              <a:extLst>
                <a:ext uri="{FF2B5EF4-FFF2-40B4-BE49-F238E27FC236}">
                  <a16:creationId xmlns:a16="http://schemas.microsoft.com/office/drawing/2014/main" id="{C814D838-F088-1449-A73B-3285342C6057}"/>
                </a:ext>
              </a:extLst>
            </p:cNvPr>
            <p:cNvGrpSpPr>
              <a:grpSpLocks/>
            </p:cNvGrpSpPr>
            <p:nvPr/>
          </p:nvGrpSpPr>
          <p:grpSpPr bwMode="auto">
            <a:xfrm>
              <a:off x="1992" y="2046"/>
              <a:ext cx="428" cy="190"/>
              <a:chOff x="780" y="1553"/>
              <a:chExt cx="428" cy="190"/>
            </a:xfrm>
          </p:grpSpPr>
          <p:sp>
            <p:nvSpPr>
              <p:cNvPr id="121" name="Rectangle 183">
                <a:extLst>
                  <a:ext uri="{FF2B5EF4-FFF2-40B4-BE49-F238E27FC236}">
                    <a16:creationId xmlns:a16="http://schemas.microsoft.com/office/drawing/2014/main" id="{744B26E9-8C84-AF45-BC0E-C09188489CFA}"/>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2" name="Rectangle 184">
                <a:extLst>
                  <a:ext uri="{FF2B5EF4-FFF2-40B4-BE49-F238E27FC236}">
                    <a16:creationId xmlns:a16="http://schemas.microsoft.com/office/drawing/2014/main" id="{71A3F897-85F9-4241-906F-6308455A3CAB}"/>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125" name="Group 175">
            <a:extLst>
              <a:ext uri="{FF2B5EF4-FFF2-40B4-BE49-F238E27FC236}">
                <a16:creationId xmlns:a16="http://schemas.microsoft.com/office/drawing/2014/main" id="{AC026B9A-C8C6-C045-8CBD-B9022027FFE8}"/>
              </a:ext>
            </a:extLst>
          </p:cNvPr>
          <p:cNvGrpSpPr>
            <a:grpSpLocks/>
          </p:cNvGrpSpPr>
          <p:nvPr/>
        </p:nvGrpSpPr>
        <p:grpSpPr bwMode="auto">
          <a:xfrm>
            <a:off x="4385606" y="1098696"/>
            <a:ext cx="679450" cy="301625"/>
            <a:chOff x="780" y="1553"/>
            <a:chExt cx="428" cy="190"/>
          </a:xfrm>
        </p:grpSpPr>
        <p:sp>
          <p:nvSpPr>
            <p:cNvPr id="126" name="Rectangle 176">
              <a:extLst>
                <a:ext uri="{FF2B5EF4-FFF2-40B4-BE49-F238E27FC236}">
                  <a16:creationId xmlns:a16="http://schemas.microsoft.com/office/drawing/2014/main" id="{10F5A1DA-0939-D34B-B227-29AA407BCDD6}"/>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7" name="Rectangle 177">
              <a:extLst>
                <a:ext uri="{FF2B5EF4-FFF2-40B4-BE49-F238E27FC236}">
                  <a16:creationId xmlns:a16="http://schemas.microsoft.com/office/drawing/2014/main" id="{2086AF53-43CC-814A-BA4C-260362990784}"/>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28" name="Rectangle 127">
            <a:extLst>
              <a:ext uri="{FF2B5EF4-FFF2-40B4-BE49-F238E27FC236}">
                <a16:creationId xmlns:a16="http://schemas.microsoft.com/office/drawing/2014/main" id="{664C90AC-8D4A-5646-A57F-0F37EE375E51}"/>
              </a:ext>
            </a:extLst>
          </p:cNvPr>
          <p:cNvSpPr/>
          <p:nvPr/>
        </p:nvSpPr>
        <p:spPr>
          <a:xfrm>
            <a:off x="3804374" y="2869871"/>
            <a:ext cx="1210365"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29" name="Group 128">
            <a:extLst>
              <a:ext uri="{FF2B5EF4-FFF2-40B4-BE49-F238E27FC236}">
                <a16:creationId xmlns:a16="http://schemas.microsoft.com/office/drawing/2014/main" id="{EB00013B-973D-F145-BC62-E1EB59B2D1F7}"/>
              </a:ext>
            </a:extLst>
          </p:cNvPr>
          <p:cNvGrpSpPr/>
          <p:nvPr/>
        </p:nvGrpSpPr>
        <p:grpSpPr>
          <a:xfrm>
            <a:off x="3866827" y="2910979"/>
            <a:ext cx="1058375" cy="307296"/>
            <a:chOff x="5509436" y="3287899"/>
            <a:chExt cx="1058375" cy="307296"/>
          </a:xfrm>
        </p:grpSpPr>
        <p:grpSp>
          <p:nvGrpSpPr>
            <p:cNvPr id="130" name="Group 182">
              <a:extLst>
                <a:ext uri="{FF2B5EF4-FFF2-40B4-BE49-F238E27FC236}">
                  <a16:creationId xmlns:a16="http://schemas.microsoft.com/office/drawing/2014/main" id="{92B476DA-1332-E245-A063-5F18A8ED561F}"/>
                </a:ext>
              </a:extLst>
            </p:cNvPr>
            <p:cNvGrpSpPr>
              <a:grpSpLocks/>
            </p:cNvGrpSpPr>
            <p:nvPr/>
          </p:nvGrpSpPr>
          <p:grpSpPr bwMode="auto">
            <a:xfrm>
              <a:off x="5510535" y="3293570"/>
              <a:ext cx="1057276" cy="301625"/>
              <a:chOff x="469" y="1531"/>
              <a:chExt cx="666" cy="190"/>
            </a:xfrm>
          </p:grpSpPr>
          <p:sp>
            <p:nvSpPr>
              <p:cNvPr id="135" name="Rectangle 183">
                <a:extLst>
                  <a:ext uri="{FF2B5EF4-FFF2-40B4-BE49-F238E27FC236}">
                    <a16:creationId xmlns:a16="http://schemas.microsoft.com/office/drawing/2014/main" id="{35A3A0E8-5840-8E42-ADE8-7EB044576C1C}"/>
                  </a:ext>
                </a:extLst>
              </p:cNvPr>
              <p:cNvSpPr>
                <a:spLocks noChangeArrowheads="1"/>
              </p:cNvSpPr>
              <p:nvPr/>
            </p:nvSpPr>
            <p:spPr bwMode="auto">
              <a:xfrm>
                <a:off x="469" y="1549"/>
                <a:ext cx="666"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36" name="Rectangle 184">
                <a:extLst>
                  <a:ext uri="{FF2B5EF4-FFF2-40B4-BE49-F238E27FC236}">
                    <a16:creationId xmlns:a16="http://schemas.microsoft.com/office/drawing/2014/main" id="{55600375-23A3-CD4E-BBD9-EE07BA4AED64}"/>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31" name="Rectangle 181">
              <a:extLst>
                <a:ext uri="{FF2B5EF4-FFF2-40B4-BE49-F238E27FC236}">
                  <a16:creationId xmlns:a16="http://schemas.microsoft.com/office/drawing/2014/main" id="{51F428BA-8794-2B46-B109-1D511F62E555}"/>
                </a:ext>
              </a:extLst>
            </p:cNvPr>
            <p:cNvSpPr>
              <a:spLocks noChangeArrowheads="1"/>
            </p:cNvSpPr>
            <p:nvPr/>
          </p:nvSpPr>
          <p:spPr bwMode="auto">
            <a:xfrm>
              <a:off x="5771740" y="3305237"/>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32" name="Rectangle 181">
              <a:extLst>
                <a:ext uri="{FF2B5EF4-FFF2-40B4-BE49-F238E27FC236}">
                  <a16:creationId xmlns:a16="http://schemas.microsoft.com/office/drawing/2014/main" id="{E5D95958-8C54-6242-A3B1-968E6AC629AC}"/>
                </a:ext>
              </a:extLst>
            </p:cNvPr>
            <p:cNvSpPr>
              <a:spLocks noChangeArrowheads="1"/>
            </p:cNvSpPr>
            <p:nvPr/>
          </p:nvSpPr>
          <p:spPr bwMode="auto">
            <a:xfrm>
              <a:off x="5509436" y="3287899"/>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33" name="Straight Connector 132">
              <a:extLst>
                <a:ext uri="{FF2B5EF4-FFF2-40B4-BE49-F238E27FC236}">
                  <a16:creationId xmlns:a16="http://schemas.microsoft.com/office/drawing/2014/main" id="{AE213470-EFFE-1143-AE70-3E6F1DF5204B}"/>
                </a:ext>
              </a:extLst>
            </p:cNvPr>
            <p:cNvCxnSpPr>
              <a:cxnSpLocks/>
            </p:cNvCxnSpPr>
            <p:nvPr/>
          </p:nvCxnSpPr>
          <p:spPr>
            <a:xfrm>
              <a:off x="6076877" y="3322145"/>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FB823437-9FDA-D44D-8E28-4933018C3600}"/>
                </a:ext>
              </a:extLst>
            </p:cNvPr>
            <p:cNvCxnSpPr/>
            <p:nvPr/>
          </p:nvCxnSpPr>
          <p:spPr>
            <a:xfrm>
              <a:off x="5796378" y="3320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7" name="Group 136">
            <a:extLst>
              <a:ext uri="{FF2B5EF4-FFF2-40B4-BE49-F238E27FC236}">
                <a16:creationId xmlns:a16="http://schemas.microsoft.com/office/drawing/2014/main" id="{A5D21437-EB31-B049-BCA8-EA76E03FEDB7}"/>
              </a:ext>
            </a:extLst>
          </p:cNvPr>
          <p:cNvGrpSpPr/>
          <p:nvPr/>
        </p:nvGrpSpPr>
        <p:grpSpPr>
          <a:xfrm>
            <a:off x="5814737" y="1026299"/>
            <a:ext cx="1535906" cy="3792511"/>
            <a:chOff x="7629993" y="1484027"/>
            <a:chExt cx="1535906" cy="3792511"/>
          </a:xfrm>
        </p:grpSpPr>
        <p:sp>
          <p:nvSpPr>
            <p:cNvPr id="138" name="Freeform 137">
              <a:extLst>
                <a:ext uri="{FF2B5EF4-FFF2-40B4-BE49-F238E27FC236}">
                  <a16:creationId xmlns:a16="http://schemas.microsoft.com/office/drawing/2014/main" id="{2E3C13E9-FC91-E54D-9DC5-AFD70E3CBBAA}"/>
                </a:ext>
              </a:extLst>
            </p:cNvPr>
            <p:cNvSpPr/>
            <p:nvPr/>
          </p:nvSpPr>
          <p:spPr>
            <a:xfrm flipH="1">
              <a:off x="7629993" y="1484027"/>
              <a:ext cx="1201062" cy="3792511"/>
            </a:xfrm>
            <a:custGeom>
              <a:avLst/>
              <a:gdLst>
                <a:gd name="connsiteX0" fmla="*/ 1822537 w 1822537"/>
                <a:gd name="connsiteY0" fmla="*/ 3263030 h 3263030"/>
                <a:gd name="connsiteX1" fmla="*/ 6263 w 1822537"/>
                <a:gd name="connsiteY1" fmla="*/ 2743200 h 3263030"/>
                <a:gd name="connsiteX2" fmla="*/ 0 w 1822537"/>
                <a:gd name="connsiteY2" fmla="*/ 0 h 3263030"/>
              </a:gdLst>
              <a:ahLst/>
              <a:cxnLst>
                <a:cxn ang="0">
                  <a:pos x="connsiteX0" y="connsiteY0"/>
                </a:cxn>
                <a:cxn ang="0">
                  <a:pos x="connsiteX1" y="connsiteY1"/>
                </a:cxn>
                <a:cxn ang="0">
                  <a:pos x="connsiteX2" y="connsiteY2"/>
                </a:cxn>
              </a:cxnLst>
              <a:rect l="l" t="t" r="r" b="b"/>
              <a:pathLst>
                <a:path w="1822537" h="3263030">
                  <a:moveTo>
                    <a:pt x="1822537" y="3263030"/>
                  </a:moveTo>
                  <a:lnTo>
                    <a:pt x="6263" y="2743200"/>
                  </a:lnTo>
                  <a:cubicBezTo>
                    <a:pt x="4175" y="1828800"/>
                    <a:pt x="2088" y="914400"/>
                    <a:pt x="0" y="0"/>
                  </a:cubicBezTo>
                </a:path>
              </a:pathLst>
            </a:custGeom>
            <a:noFill/>
            <a:ln w="44450">
              <a:solidFill>
                <a:srgbClr val="C00000"/>
              </a:solidFill>
              <a:tailEnd type="triangle"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                    </a:t>
              </a:r>
            </a:p>
          </p:txBody>
        </p:sp>
        <p:grpSp>
          <p:nvGrpSpPr>
            <p:cNvPr id="139" name="Group 119">
              <a:extLst>
                <a:ext uri="{FF2B5EF4-FFF2-40B4-BE49-F238E27FC236}">
                  <a16:creationId xmlns:a16="http://schemas.microsoft.com/office/drawing/2014/main" id="{92B38A84-24FD-C544-987C-947AA35CE4C5}"/>
                </a:ext>
              </a:extLst>
            </p:cNvPr>
            <p:cNvGrpSpPr/>
            <p:nvPr/>
          </p:nvGrpSpPr>
          <p:grpSpPr>
            <a:xfrm>
              <a:off x="7693325" y="4097936"/>
              <a:ext cx="1470663" cy="389744"/>
              <a:chOff x="6216702" y="5375649"/>
              <a:chExt cx="1470663" cy="389744"/>
            </a:xfrm>
          </p:grpSpPr>
          <p:sp>
            <p:nvSpPr>
              <p:cNvPr id="158" name="Rectangle 157">
                <a:extLst>
                  <a:ext uri="{FF2B5EF4-FFF2-40B4-BE49-F238E27FC236}">
                    <a16:creationId xmlns:a16="http://schemas.microsoft.com/office/drawing/2014/main" id="{4CDD6D97-0BE7-0549-9C77-11B2E0248059}"/>
                  </a:ext>
                </a:extLst>
              </p:cNvPr>
              <p:cNvSpPr/>
              <p:nvPr/>
            </p:nvSpPr>
            <p:spPr>
              <a:xfrm>
                <a:off x="6477000" y="5375649"/>
                <a:ext cx="1210365"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59" name="Group 182">
                <a:extLst>
                  <a:ext uri="{FF2B5EF4-FFF2-40B4-BE49-F238E27FC236}">
                    <a16:creationId xmlns:a16="http://schemas.microsoft.com/office/drawing/2014/main" id="{0DBA1D16-ECC0-6340-A5E0-A93C4A81AED6}"/>
                  </a:ext>
                </a:extLst>
              </p:cNvPr>
              <p:cNvGrpSpPr>
                <a:grpSpLocks/>
              </p:cNvGrpSpPr>
              <p:nvPr/>
            </p:nvGrpSpPr>
            <p:grpSpPr bwMode="auto">
              <a:xfrm>
                <a:off x="6216702" y="5392448"/>
                <a:ext cx="1381126" cy="301625"/>
                <a:chOff x="265" y="1531"/>
                <a:chExt cx="870" cy="190"/>
              </a:xfrm>
            </p:grpSpPr>
            <p:sp>
              <p:nvSpPr>
                <p:cNvPr id="166" name="Rectangle 183">
                  <a:extLst>
                    <a:ext uri="{FF2B5EF4-FFF2-40B4-BE49-F238E27FC236}">
                      <a16:creationId xmlns:a16="http://schemas.microsoft.com/office/drawing/2014/main" id="{973B9FB6-C384-9B48-9B9C-233F0A0DBC0A}"/>
                    </a:ext>
                  </a:extLst>
                </p:cNvPr>
                <p:cNvSpPr>
                  <a:spLocks noChangeArrowheads="1"/>
                </p:cNvSpPr>
                <p:nvPr/>
              </p:nvSpPr>
              <p:spPr bwMode="auto">
                <a:xfrm>
                  <a:off x="265" y="1549"/>
                  <a:ext cx="870"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67" name="Rectangle 184">
                  <a:extLst>
                    <a:ext uri="{FF2B5EF4-FFF2-40B4-BE49-F238E27FC236}">
                      <a16:creationId xmlns:a16="http://schemas.microsoft.com/office/drawing/2014/main" id="{3F4F223D-5B6B-4E46-9BB6-14710B320CAE}"/>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60" name="Rectangle 181">
                <a:extLst>
                  <a:ext uri="{FF2B5EF4-FFF2-40B4-BE49-F238E27FC236}">
                    <a16:creationId xmlns:a16="http://schemas.microsoft.com/office/drawing/2014/main" id="{5258144E-5499-AD49-BC8B-BE256AE9A30C}"/>
                  </a:ext>
                </a:extLst>
              </p:cNvPr>
              <p:cNvSpPr>
                <a:spLocks noChangeArrowheads="1"/>
              </p:cNvSpPr>
              <p:nvPr/>
            </p:nvSpPr>
            <p:spPr bwMode="auto">
              <a:xfrm>
                <a:off x="6801757" y="5404115"/>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61" name="Rectangle 181">
                <a:extLst>
                  <a:ext uri="{FF2B5EF4-FFF2-40B4-BE49-F238E27FC236}">
                    <a16:creationId xmlns:a16="http://schemas.microsoft.com/office/drawing/2014/main" id="{AA376B89-1E9F-2B4E-BC10-4D886A9404A6}"/>
                  </a:ext>
                </a:extLst>
              </p:cNvPr>
              <p:cNvSpPr>
                <a:spLocks noChangeArrowheads="1"/>
              </p:cNvSpPr>
              <p:nvPr/>
            </p:nvSpPr>
            <p:spPr bwMode="auto">
              <a:xfrm>
                <a:off x="6539453" y="5386777"/>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62" name="Straight Connector 161">
                <a:extLst>
                  <a:ext uri="{FF2B5EF4-FFF2-40B4-BE49-F238E27FC236}">
                    <a16:creationId xmlns:a16="http://schemas.microsoft.com/office/drawing/2014/main" id="{A158D1E0-EC39-B24D-B774-0F90A7D44B42}"/>
                  </a:ext>
                </a:extLst>
              </p:cNvPr>
              <p:cNvCxnSpPr>
                <a:cxnSpLocks/>
              </p:cNvCxnSpPr>
              <p:nvPr/>
            </p:nvCxnSpPr>
            <p:spPr>
              <a:xfrm>
                <a:off x="7106894" y="542102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48C5D3C3-9FD9-A44F-928B-E71825DFF240}"/>
                  </a:ext>
                </a:extLst>
              </p:cNvPr>
              <p:cNvCxnSpPr/>
              <p:nvPr/>
            </p:nvCxnSpPr>
            <p:spPr>
              <a:xfrm>
                <a:off x="6826395" y="5419311"/>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Rectangle 181">
                <a:extLst>
                  <a:ext uri="{FF2B5EF4-FFF2-40B4-BE49-F238E27FC236}">
                    <a16:creationId xmlns:a16="http://schemas.microsoft.com/office/drawing/2014/main" id="{225DB40F-4099-ED4A-9278-26E92634A4C9}"/>
                  </a:ext>
                </a:extLst>
              </p:cNvPr>
              <p:cNvSpPr>
                <a:spLocks noChangeArrowheads="1"/>
              </p:cNvSpPr>
              <p:nvPr/>
            </p:nvSpPr>
            <p:spPr bwMode="auto">
              <a:xfrm>
                <a:off x="6236418" y="5394426"/>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rPr>
                  <a:t>l</a:t>
                </a:r>
              </a:p>
            </p:txBody>
          </p:sp>
          <p:cxnSp>
            <p:nvCxnSpPr>
              <p:cNvPr id="165" name="Straight Connector 164">
                <a:extLst>
                  <a:ext uri="{FF2B5EF4-FFF2-40B4-BE49-F238E27FC236}">
                    <a16:creationId xmlns:a16="http://schemas.microsoft.com/office/drawing/2014/main" id="{D9C2CF80-D780-354F-8B0F-64498B55F617}"/>
                  </a:ext>
                </a:extLst>
              </p:cNvPr>
              <p:cNvCxnSpPr/>
              <p:nvPr/>
            </p:nvCxnSpPr>
            <p:spPr>
              <a:xfrm>
                <a:off x="6505708" y="5419900"/>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oup 131">
              <a:extLst>
                <a:ext uri="{FF2B5EF4-FFF2-40B4-BE49-F238E27FC236}">
                  <a16:creationId xmlns:a16="http://schemas.microsoft.com/office/drawing/2014/main" id="{F9A41558-760A-B044-A2E4-76228C31F8A4}"/>
                </a:ext>
              </a:extLst>
            </p:cNvPr>
            <p:cNvGrpSpPr/>
            <p:nvPr/>
          </p:nvGrpSpPr>
          <p:grpSpPr>
            <a:xfrm>
              <a:off x="8014421" y="3363106"/>
              <a:ext cx="1058375" cy="307296"/>
              <a:chOff x="5509436" y="3287899"/>
              <a:chExt cx="1058375" cy="307296"/>
            </a:xfrm>
          </p:grpSpPr>
          <p:grpSp>
            <p:nvGrpSpPr>
              <p:cNvPr id="151" name="Group 182">
                <a:extLst>
                  <a:ext uri="{FF2B5EF4-FFF2-40B4-BE49-F238E27FC236}">
                    <a16:creationId xmlns:a16="http://schemas.microsoft.com/office/drawing/2014/main" id="{C1155C62-A602-444F-B19F-4DA3FA3F7D88}"/>
                  </a:ext>
                </a:extLst>
              </p:cNvPr>
              <p:cNvGrpSpPr>
                <a:grpSpLocks/>
              </p:cNvGrpSpPr>
              <p:nvPr/>
            </p:nvGrpSpPr>
            <p:grpSpPr bwMode="auto">
              <a:xfrm>
                <a:off x="5510535" y="3293570"/>
                <a:ext cx="1057276" cy="301625"/>
                <a:chOff x="469" y="1531"/>
                <a:chExt cx="666" cy="190"/>
              </a:xfrm>
            </p:grpSpPr>
            <p:sp>
              <p:nvSpPr>
                <p:cNvPr id="156" name="Rectangle 183">
                  <a:extLst>
                    <a:ext uri="{FF2B5EF4-FFF2-40B4-BE49-F238E27FC236}">
                      <a16:creationId xmlns:a16="http://schemas.microsoft.com/office/drawing/2014/main" id="{2D53D250-0610-284E-81F1-879A700C00E2}"/>
                    </a:ext>
                  </a:extLst>
                </p:cNvPr>
                <p:cNvSpPr>
                  <a:spLocks noChangeArrowheads="1"/>
                </p:cNvSpPr>
                <p:nvPr/>
              </p:nvSpPr>
              <p:spPr bwMode="auto">
                <a:xfrm>
                  <a:off x="469" y="1549"/>
                  <a:ext cx="666"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57" name="Rectangle 184">
                  <a:extLst>
                    <a:ext uri="{FF2B5EF4-FFF2-40B4-BE49-F238E27FC236}">
                      <a16:creationId xmlns:a16="http://schemas.microsoft.com/office/drawing/2014/main" id="{0ACD3527-E9B9-6D4D-8007-099BBDDFF1A9}"/>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52" name="Rectangle 181">
                <a:extLst>
                  <a:ext uri="{FF2B5EF4-FFF2-40B4-BE49-F238E27FC236}">
                    <a16:creationId xmlns:a16="http://schemas.microsoft.com/office/drawing/2014/main" id="{38AD7C4D-A21D-0347-A026-DC5DDA65CFD1}"/>
                  </a:ext>
                </a:extLst>
              </p:cNvPr>
              <p:cNvSpPr>
                <a:spLocks noChangeArrowheads="1"/>
              </p:cNvSpPr>
              <p:nvPr/>
            </p:nvSpPr>
            <p:spPr bwMode="auto">
              <a:xfrm>
                <a:off x="5771740" y="3305237"/>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53" name="Rectangle 181">
                <a:extLst>
                  <a:ext uri="{FF2B5EF4-FFF2-40B4-BE49-F238E27FC236}">
                    <a16:creationId xmlns:a16="http://schemas.microsoft.com/office/drawing/2014/main" id="{283EF6F9-EBD6-0643-B547-9A89925CC425}"/>
                  </a:ext>
                </a:extLst>
              </p:cNvPr>
              <p:cNvSpPr>
                <a:spLocks noChangeArrowheads="1"/>
              </p:cNvSpPr>
              <p:nvPr/>
            </p:nvSpPr>
            <p:spPr bwMode="auto">
              <a:xfrm>
                <a:off x="5509436" y="3287899"/>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54" name="Straight Connector 153">
                <a:extLst>
                  <a:ext uri="{FF2B5EF4-FFF2-40B4-BE49-F238E27FC236}">
                    <a16:creationId xmlns:a16="http://schemas.microsoft.com/office/drawing/2014/main" id="{FF1A7170-6A51-3D48-AEA7-1F523F75B4D6}"/>
                  </a:ext>
                </a:extLst>
              </p:cNvPr>
              <p:cNvCxnSpPr>
                <a:cxnSpLocks/>
              </p:cNvCxnSpPr>
              <p:nvPr/>
            </p:nvCxnSpPr>
            <p:spPr>
              <a:xfrm>
                <a:off x="6076877" y="3322145"/>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F7519B9E-323B-804C-8AD0-4C25771A040B}"/>
                  </a:ext>
                </a:extLst>
              </p:cNvPr>
              <p:cNvCxnSpPr/>
              <p:nvPr/>
            </p:nvCxnSpPr>
            <p:spPr>
              <a:xfrm>
                <a:off x="5796378" y="3320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oup 6">
              <a:extLst>
                <a:ext uri="{FF2B5EF4-FFF2-40B4-BE49-F238E27FC236}">
                  <a16:creationId xmlns:a16="http://schemas.microsoft.com/office/drawing/2014/main" id="{5A2AE95C-185C-8444-B654-78F71C71DE49}"/>
                </a:ext>
              </a:extLst>
            </p:cNvPr>
            <p:cNvGrpSpPr/>
            <p:nvPr/>
          </p:nvGrpSpPr>
          <p:grpSpPr>
            <a:xfrm>
              <a:off x="8257849" y="2658970"/>
              <a:ext cx="908052" cy="301625"/>
              <a:chOff x="6877524" y="6049441"/>
              <a:chExt cx="908052" cy="301625"/>
            </a:xfrm>
          </p:grpSpPr>
          <p:grpSp>
            <p:nvGrpSpPr>
              <p:cNvPr id="145" name="Group 179">
                <a:extLst>
                  <a:ext uri="{FF2B5EF4-FFF2-40B4-BE49-F238E27FC236}">
                    <a16:creationId xmlns:a16="http://schemas.microsoft.com/office/drawing/2014/main" id="{F7F3A59D-8E1C-0843-A91C-661B48C280F7}"/>
                  </a:ext>
                </a:extLst>
              </p:cNvPr>
              <p:cNvGrpSpPr>
                <a:grpSpLocks/>
              </p:cNvGrpSpPr>
              <p:nvPr/>
            </p:nvGrpSpPr>
            <p:grpSpPr bwMode="auto">
              <a:xfrm>
                <a:off x="6877524" y="6051031"/>
                <a:ext cx="296863" cy="292100"/>
                <a:chOff x="1959" y="2058"/>
                <a:chExt cx="187" cy="184"/>
              </a:xfrm>
            </p:grpSpPr>
            <p:sp>
              <p:nvSpPr>
                <p:cNvPr id="149" name="Rectangle 180">
                  <a:extLst>
                    <a:ext uri="{FF2B5EF4-FFF2-40B4-BE49-F238E27FC236}">
                      <a16:creationId xmlns:a16="http://schemas.microsoft.com/office/drawing/2014/main" id="{D8D8CDAC-1743-F44C-8814-3E710C0D8F89}"/>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50" name="Rectangle 181">
                  <a:extLst>
                    <a:ext uri="{FF2B5EF4-FFF2-40B4-BE49-F238E27FC236}">
                      <a16:creationId xmlns:a16="http://schemas.microsoft.com/office/drawing/2014/main" id="{2BF6322B-3EB6-C74A-B78F-2C3780E0EF34}"/>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146" name="Group 182">
                <a:extLst>
                  <a:ext uri="{FF2B5EF4-FFF2-40B4-BE49-F238E27FC236}">
                    <a16:creationId xmlns:a16="http://schemas.microsoft.com/office/drawing/2014/main" id="{EEA95EC8-682A-ED49-9AD0-BB0068E93C67}"/>
                  </a:ext>
                </a:extLst>
              </p:cNvPr>
              <p:cNvGrpSpPr>
                <a:grpSpLocks/>
              </p:cNvGrpSpPr>
              <p:nvPr/>
            </p:nvGrpSpPr>
            <p:grpSpPr bwMode="auto">
              <a:xfrm>
                <a:off x="7106126" y="6049441"/>
                <a:ext cx="679450" cy="301625"/>
                <a:chOff x="780" y="1553"/>
                <a:chExt cx="428" cy="190"/>
              </a:xfrm>
            </p:grpSpPr>
            <p:sp>
              <p:nvSpPr>
                <p:cNvPr id="147" name="Rectangle 183">
                  <a:extLst>
                    <a:ext uri="{FF2B5EF4-FFF2-40B4-BE49-F238E27FC236}">
                      <a16:creationId xmlns:a16="http://schemas.microsoft.com/office/drawing/2014/main" id="{FFE8EEA0-FBAD-384F-AB6F-D39C89FF6B03}"/>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8" name="Rectangle 184">
                  <a:extLst>
                    <a:ext uri="{FF2B5EF4-FFF2-40B4-BE49-F238E27FC236}">
                      <a16:creationId xmlns:a16="http://schemas.microsoft.com/office/drawing/2014/main" id="{9C401D53-7DDF-E146-8622-C9BE9D947C20}"/>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142" name="Group 175">
              <a:extLst>
                <a:ext uri="{FF2B5EF4-FFF2-40B4-BE49-F238E27FC236}">
                  <a16:creationId xmlns:a16="http://schemas.microsoft.com/office/drawing/2014/main" id="{22C4D71A-308A-D147-9E34-D1EFF8D1F18B}"/>
                </a:ext>
              </a:extLst>
            </p:cNvPr>
            <p:cNvGrpSpPr>
              <a:grpSpLocks/>
            </p:cNvGrpSpPr>
            <p:nvPr/>
          </p:nvGrpSpPr>
          <p:grpSpPr bwMode="auto">
            <a:xfrm>
              <a:off x="8465453" y="1880020"/>
              <a:ext cx="679450" cy="301625"/>
              <a:chOff x="780" y="1553"/>
              <a:chExt cx="428" cy="190"/>
            </a:xfrm>
          </p:grpSpPr>
          <p:sp>
            <p:nvSpPr>
              <p:cNvPr id="143" name="Rectangle 176">
                <a:extLst>
                  <a:ext uri="{FF2B5EF4-FFF2-40B4-BE49-F238E27FC236}">
                    <a16:creationId xmlns:a16="http://schemas.microsoft.com/office/drawing/2014/main" id="{1BB3E472-5096-EB4B-9536-B45F30797C16}"/>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4" name="Rectangle 177">
                <a:extLst>
                  <a:ext uri="{FF2B5EF4-FFF2-40B4-BE49-F238E27FC236}">
                    <a16:creationId xmlns:a16="http://schemas.microsoft.com/office/drawing/2014/main" id="{37DB6D54-3397-3949-A1CA-B2DA46101546}"/>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sp>
        <p:nvSpPr>
          <p:cNvPr id="168" name="Freeform 8">
            <a:extLst>
              <a:ext uri="{FF2B5EF4-FFF2-40B4-BE49-F238E27FC236}">
                <a16:creationId xmlns:a16="http://schemas.microsoft.com/office/drawing/2014/main" id="{2F028C19-F830-D644-B8E0-645A3A1596FF}"/>
              </a:ext>
            </a:extLst>
          </p:cNvPr>
          <p:cNvSpPr>
            <a:spLocks/>
          </p:cNvSpPr>
          <p:nvPr/>
        </p:nvSpPr>
        <p:spPr bwMode="auto">
          <a:xfrm>
            <a:off x="2273154" y="4196242"/>
            <a:ext cx="3684088" cy="601045"/>
          </a:xfrm>
          <a:custGeom>
            <a:avLst/>
            <a:gdLst>
              <a:gd name="T0" fmla="*/ 0 w 4100"/>
              <a:gd name="T1" fmla="*/ 0 h 2072"/>
              <a:gd name="T2" fmla="*/ 4 w 4100"/>
              <a:gd name="T3" fmla="*/ 1736 h 2072"/>
              <a:gd name="T4" fmla="*/ 804 w 4100"/>
              <a:gd name="T5" fmla="*/ 2064 h 2072"/>
              <a:gd name="T6" fmla="*/ 3468 w 4100"/>
              <a:gd name="T7" fmla="*/ 2072 h 2072"/>
              <a:gd name="T8" fmla="*/ 4100 w 4100"/>
              <a:gd name="T9" fmla="*/ 1736 h 2072"/>
              <a:gd name="T10" fmla="*/ 4100 w 4100"/>
              <a:gd name="T11" fmla="*/ 96 h 2072"/>
              <a:gd name="T12" fmla="*/ 0 60000 65536"/>
              <a:gd name="T13" fmla="*/ 0 60000 65536"/>
              <a:gd name="T14" fmla="*/ 0 60000 65536"/>
              <a:gd name="T15" fmla="*/ 0 60000 65536"/>
              <a:gd name="T16" fmla="*/ 0 60000 65536"/>
              <a:gd name="T17" fmla="*/ 0 60000 65536"/>
              <a:gd name="T18" fmla="*/ 0 w 4100"/>
              <a:gd name="T19" fmla="*/ 0 h 2072"/>
              <a:gd name="T20" fmla="*/ 4100 w 4100"/>
              <a:gd name="T21" fmla="*/ 2072 h 2072"/>
              <a:gd name="connsiteX0" fmla="*/ 0 w 10000"/>
              <a:gd name="connsiteY0" fmla="*/ 0 h 10000"/>
              <a:gd name="connsiteX1" fmla="*/ 10 w 10000"/>
              <a:gd name="connsiteY1" fmla="*/ 8378 h 10000"/>
              <a:gd name="connsiteX2" fmla="*/ 1961 w 10000"/>
              <a:gd name="connsiteY2" fmla="*/ 9961 h 10000"/>
              <a:gd name="connsiteX3" fmla="*/ 8459 w 10000"/>
              <a:gd name="connsiteY3" fmla="*/ 10000 h 10000"/>
              <a:gd name="connsiteX4" fmla="*/ 10000 w 10000"/>
              <a:gd name="connsiteY4" fmla="*/ 8378 h 10000"/>
              <a:gd name="connsiteX0" fmla="*/ 0 w 8459"/>
              <a:gd name="connsiteY0" fmla="*/ 0 h 10000"/>
              <a:gd name="connsiteX1" fmla="*/ 10 w 8459"/>
              <a:gd name="connsiteY1" fmla="*/ 8378 h 10000"/>
              <a:gd name="connsiteX2" fmla="*/ 1961 w 8459"/>
              <a:gd name="connsiteY2" fmla="*/ 9961 h 10000"/>
              <a:gd name="connsiteX3" fmla="*/ 8459 w 8459"/>
              <a:gd name="connsiteY3" fmla="*/ 10000 h 10000"/>
              <a:gd name="connsiteX0" fmla="*/ 0 w 9988"/>
              <a:gd name="connsiteY0" fmla="*/ 0 h 1622"/>
              <a:gd name="connsiteX1" fmla="*/ 2306 w 9988"/>
              <a:gd name="connsiteY1" fmla="*/ 1583 h 1622"/>
              <a:gd name="connsiteX2" fmla="*/ 9988 w 9988"/>
              <a:gd name="connsiteY2" fmla="*/ 1622 h 1622"/>
            </a:gdLst>
            <a:ahLst/>
            <a:cxnLst>
              <a:cxn ang="0">
                <a:pos x="connsiteX0" y="connsiteY0"/>
              </a:cxn>
              <a:cxn ang="0">
                <a:pos x="connsiteX1" y="connsiteY1"/>
              </a:cxn>
              <a:cxn ang="0">
                <a:pos x="connsiteX2" y="connsiteY2"/>
              </a:cxn>
            </a:cxnLst>
            <a:rect l="l" t="t" r="r" b="b"/>
            <a:pathLst>
              <a:path w="9988" h="1622">
                <a:moveTo>
                  <a:pt x="0" y="0"/>
                </a:moveTo>
                <a:lnTo>
                  <a:pt x="2306" y="1583"/>
                </a:lnTo>
                <a:lnTo>
                  <a:pt x="9988" y="1622"/>
                </a:lnTo>
              </a:path>
            </a:pathLst>
          </a:custGeom>
          <a:noFill/>
          <a:ln w="44450">
            <a:solidFill>
              <a:srgbClr val="C0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       </a:t>
            </a:r>
          </a:p>
        </p:txBody>
      </p:sp>
      <p:grpSp>
        <p:nvGrpSpPr>
          <p:cNvPr id="169" name="Group 168">
            <a:extLst>
              <a:ext uri="{FF2B5EF4-FFF2-40B4-BE49-F238E27FC236}">
                <a16:creationId xmlns:a16="http://schemas.microsoft.com/office/drawing/2014/main" id="{18972F90-3C74-DB40-87B9-AFD313A6FA79}"/>
              </a:ext>
            </a:extLst>
          </p:cNvPr>
          <p:cNvGrpSpPr/>
          <p:nvPr/>
        </p:nvGrpSpPr>
        <p:grpSpPr>
          <a:xfrm>
            <a:off x="1888777" y="1658477"/>
            <a:ext cx="1178838" cy="1910319"/>
            <a:chOff x="3186222" y="2137612"/>
            <a:chExt cx="1178838" cy="1910319"/>
          </a:xfrm>
        </p:grpSpPr>
        <p:sp>
          <p:nvSpPr>
            <p:cNvPr id="170" name="TextBox 169">
              <a:extLst>
                <a:ext uri="{FF2B5EF4-FFF2-40B4-BE49-F238E27FC236}">
                  <a16:creationId xmlns:a16="http://schemas.microsoft.com/office/drawing/2014/main" id="{F4282034-58EE-6443-97BE-4033A6975AE5}"/>
                </a:ext>
              </a:extLst>
            </p:cNvPr>
            <p:cNvSpPr txBox="1"/>
            <p:nvPr/>
          </p:nvSpPr>
          <p:spPr>
            <a:xfrm>
              <a:off x="3186222" y="2137612"/>
              <a:ext cx="1095172" cy="369332"/>
            </a:xfrm>
            <a:prstGeom prst="rect">
              <a:avLst/>
            </a:prstGeom>
            <a:noFill/>
          </p:spPr>
          <p:txBody>
            <a:bodyPr wrap="none" rtlCol="0">
              <a:spAutoFit/>
            </a:bodyPr>
            <a:lstStyle/>
            <a:p>
              <a:r>
                <a:rPr lang="en-US" dirty="0">
                  <a:latin typeface="Avenir Book" panose="020B0503020203020204" pitchFamily="34" charset="-78"/>
                  <a:cs typeface="Avenir Book" panose="020B0503020203020204" pitchFamily="34" charset="-78"/>
                </a:rPr>
                <a:t>message</a:t>
              </a:r>
            </a:p>
          </p:txBody>
        </p:sp>
        <p:sp>
          <p:nvSpPr>
            <p:cNvPr id="171" name="TextBox 170">
              <a:extLst>
                <a:ext uri="{FF2B5EF4-FFF2-40B4-BE49-F238E27FC236}">
                  <a16:creationId xmlns:a16="http://schemas.microsoft.com/office/drawing/2014/main" id="{8BE5EF03-00F9-6A41-8F0C-CAAFE7A85EE6}"/>
                </a:ext>
              </a:extLst>
            </p:cNvPr>
            <p:cNvSpPr txBox="1"/>
            <p:nvPr/>
          </p:nvSpPr>
          <p:spPr>
            <a:xfrm>
              <a:off x="3192100" y="2928436"/>
              <a:ext cx="1082348" cy="369332"/>
            </a:xfrm>
            <a:prstGeom prst="rect">
              <a:avLst/>
            </a:prstGeom>
            <a:noFill/>
          </p:spPr>
          <p:txBody>
            <a:bodyPr wrap="none" rtlCol="0">
              <a:spAutoFit/>
            </a:bodyPr>
            <a:lstStyle/>
            <a:p>
              <a:r>
                <a:rPr lang="en-US" dirty="0">
                  <a:latin typeface="Avenir Book" panose="020B0503020203020204" pitchFamily="34" charset="-78"/>
                  <a:cs typeface="Avenir Book" panose="020B0503020203020204" pitchFamily="34" charset="-78"/>
                </a:rPr>
                <a:t>segment</a:t>
              </a:r>
            </a:p>
          </p:txBody>
        </p:sp>
        <p:sp>
          <p:nvSpPr>
            <p:cNvPr id="172" name="TextBox 171">
              <a:extLst>
                <a:ext uri="{FF2B5EF4-FFF2-40B4-BE49-F238E27FC236}">
                  <a16:creationId xmlns:a16="http://schemas.microsoft.com/office/drawing/2014/main" id="{DD9ACBFF-6D46-1C46-8036-50329CCCA60E}"/>
                </a:ext>
              </a:extLst>
            </p:cNvPr>
            <p:cNvSpPr txBox="1"/>
            <p:nvPr/>
          </p:nvSpPr>
          <p:spPr>
            <a:xfrm>
              <a:off x="3186532" y="3678599"/>
              <a:ext cx="1178528" cy="369332"/>
            </a:xfrm>
            <a:prstGeom prst="rect">
              <a:avLst/>
            </a:prstGeom>
            <a:noFill/>
          </p:spPr>
          <p:txBody>
            <a:bodyPr wrap="none" rtlCol="0">
              <a:spAutoFit/>
            </a:bodyPr>
            <a:lstStyle/>
            <a:p>
              <a:r>
                <a:rPr lang="en-US" dirty="0">
                  <a:latin typeface="Avenir Book" panose="020B0503020203020204" pitchFamily="34" charset="-78"/>
                  <a:cs typeface="Avenir Book" panose="020B0503020203020204" pitchFamily="34" charset="-78"/>
                </a:rPr>
                <a:t>datagram</a:t>
              </a:r>
            </a:p>
          </p:txBody>
        </p:sp>
      </p:grpSp>
      <p:sp>
        <p:nvSpPr>
          <p:cNvPr id="173" name="TextBox 172">
            <a:extLst>
              <a:ext uri="{FF2B5EF4-FFF2-40B4-BE49-F238E27FC236}">
                <a16:creationId xmlns:a16="http://schemas.microsoft.com/office/drawing/2014/main" id="{1BE94808-747E-4346-8BA9-1245F5340481}"/>
              </a:ext>
            </a:extLst>
          </p:cNvPr>
          <p:cNvSpPr txBox="1"/>
          <p:nvPr/>
        </p:nvSpPr>
        <p:spPr>
          <a:xfrm>
            <a:off x="1891522" y="3976053"/>
            <a:ext cx="776175" cy="369332"/>
          </a:xfrm>
          <a:prstGeom prst="rect">
            <a:avLst/>
          </a:prstGeom>
          <a:noFill/>
        </p:spPr>
        <p:txBody>
          <a:bodyPr wrap="none" rtlCol="0">
            <a:spAutoFit/>
          </a:bodyPr>
          <a:lstStyle/>
          <a:p>
            <a:r>
              <a:rPr lang="en-US" dirty="0">
                <a:latin typeface="Avenir Book" panose="020B0503020203020204" pitchFamily="34" charset="-78"/>
                <a:cs typeface="Avenir Book" panose="020B0503020203020204" pitchFamily="34" charset="-78"/>
              </a:rPr>
              <a:t>frame</a:t>
            </a:r>
          </a:p>
        </p:txBody>
      </p:sp>
      <p:grpSp>
        <p:nvGrpSpPr>
          <p:cNvPr id="174" name="Group 173">
            <a:extLst>
              <a:ext uri="{FF2B5EF4-FFF2-40B4-BE49-F238E27FC236}">
                <a16:creationId xmlns:a16="http://schemas.microsoft.com/office/drawing/2014/main" id="{70ABA56E-C19B-1E49-8691-B116C4BC92D9}"/>
              </a:ext>
            </a:extLst>
          </p:cNvPr>
          <p:cNvGrpSpPr/>
          <p:nvPr/>
        </p:nvGrpSpPr>
        <p:grpSpPr>
          <a:xfrm>
            <a:off x="3592496" y="3745022"/>
            <a:ext cx="1347789" cy="307296"/>
            <a:chOff x="5144294" y="4194650"/>
            <a:chExt cx="1347789" cy="307296"/>
          </a:xfrm>
        </p:grpSpPr>
        <p:grpSp>
          <p:nvGrpSpPr>
            <p:cNvPr id="175" name="Group 182">
              <a:extLst>
                <a:ext uri="{FF2B5EF4-FFF2-40B4-BE49-F238E27FC236}">
                  <a16:creationId xmlns:a16="http://schemas.microsoft.com/office/drawing/2014/main" id="{1C0D8E0C-30C7-D644-B53F-545AC3B41D0A}"/>
                </a:ext>
              </a:extLst>
            </p:cNvPr>
            <p:cNvGrpSpPr>
              <a:grpSpLocks/>
            </p:cNvGrpSpPr>
            <p:nvPr/>
          </p:nvGrpSpPr>
          <p:grpSpPr bwMode="auto">
            <a:xfrm>
              <a:off x="5144294" y="4200321"/>
              <a:ext cx="1347789" cy="301625"/>
              <a:chOff x="286" y="1531"/>
              <a:chExt cx="849" cy="190"/>
            </a:xfrm>
          </p:grpSpPr>
          <p:sp>
            <p:nvSpPr>
              <p:cNvPr id="182" name="Rectangle 183">
                <a:extLst>
                  <a:ext uri="{FF2B5EF4-FFF2-40B4-BE49-F238E27FC236}">
                    <a16:creationId xmlns:a16="http://schemas.microsoft.com/office/drawing/2014/main" id="{6DE19E5C-020A-764D-8F6B-6BB09EA73317}"/>
                  </a:ext>
                </a:extLst>
              </p:cNvPr>
              <p:cNvSpPr>
                <a:spLocks noChangeArrowheads="1"/>
              </p:cNvSpPr>
              <p:nvPr/>
            </p:nvSpPr>
            <p:spPr bwMode="auto">
              <a:xfrm>
                <a:off x="286" y="1549"/>
                <a:ext cx="849"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83" name="Rectangle 184">
                <a:extLst>
                  <a:ext uri="{FF2B5EF4-FFF2-40B4-BE49-F238E27FC236}">
                    <a16:creationId xmlns:a16="http://schemas.microsoft.com/office/drawing/2014/main" id="{3DF40025-F95F-CB4C-938D-A1646D4921BD}"/>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76" name="Rectangle 181">
              <a:extLst>
                <a:ext uri="{FF2B5EF4-FFF2-40B4-BE49-F238E27FC236}">
                  <a16:creationId xmlns:a16="http://schemas.microsoft.com/office/drawing/2014/main" id="{C5D484DA-CF52-D04F-9108-C2A5AAA250C8}"/>
                </a:ext>
              </a:extLst>
            </p:cNvPr>
            <p:cNvSpPr>
              <a:spLocks noChangeArrowheads="1"/>
            </p:cNvSpPr>
            <p:nvPr/>
          </p:nvSpPr>
          <p:spPr bwMode="auto">
            <a:xfrm>
              <a:off x="5696012" y="4211988"/>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77" name="Rectangle 181">
              <a:extLst>
                <a:ext uri="{FF2B5EF4-FFF2-40B4-BE49-F238E27FC236}">
                  <a16:creationId xmlns:a16="http://schemas.microsoft.com/office/drawing/2014/main" id="{9A7A7B02-76C2-C24E-946A-4CBDBFE07A53}"/>
                </a:ext>
              </a:extLst>
            </p:cNvPr>
            <p:cNvSpPr>
              <a:spLocks noChangeArrowheads="1"/>
            </p:cNvSpPr>
            <p:nvPr/>
          </p:nvSpPr>
          <p:spPr bwMode="auto">
            <a:xfrm>
              <a:off x="5433708" y="4194650"/>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78" name="Straight Connector 177">
              <a:extLst>
                <a:ext uri="{FF2B5EF4-FFF2-40B4-BE49-F238E27FC236}">
                  <a16:creationId xmlns:a16="http://schemas.microsoft.com/office/drawing/2014/main" id="{104E923B-AAA4-BF49-886D-0890ABD390AE}"/>
                </a:ext>
              </a:extLst>
            </p:cNvPr>
            <p:cNvCxnSpPr>
              <a:cxnSpLocks/>
            </p:cNvCxnSpPr>
            <p:nvPr/>
          </p:nvCxnSpPr>
          <p:spPr>
            <a:xfrm>
              <a:off x="6001149" y="4228896"/>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4096CE24-617A-E048-B706-AA2C9CEA0B54}"/>
                </a:ext>
              </a:extLst>
            </p:cNvPr>
            <p:cNvCxnSpPr/>
            <p:nvPr/>
          </p:nvCxnSpPr>
          <p:spPr>
            <a:xfrm>
              <a:off x="5720650" y="4227184"/>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Rectangle 181">
              <a:extLst>
                <a:ext uri="{FF2B5EF4-FFF2-40B4-BE49-F238E27FC236}">
                  <a16:creationId xmlns:a16="http://schemas.microsoft.com/office/drawing/2014/main" id="{00739E25-7377-104B-A6E7-E26BE236CB99}"/>
                </a:ext>
              </a:extLst>
            </p:cNvPr>
            <p:cNvSpPr>
              <a:spLocks noChangeArrowheads="1"/>
            </p:cNvSpPr>
            <p:nvPr/>
          </p:nvSpPr>
          <p:spPr bwMode="auto">
            <a:xfrm>
              <a:off x="5149178" y="4198403"/>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rPr>
                <a:t>l</a:t>
              </a:r>
            </a:p>
          </p:txBody>
        </p:sp>
        <p:cxnSp>
          <p:nvCxnSpPr>
            <p:cNvPr id="181" name="Straight Connector 180">
              <a:extLst>
                <a:ext uri="{FF2B5EF4-FFF2-40B4-BE49-F238E27FC236}">
                  <a16:creationId xmlns:a16="http://schemas.microsoft.com/office/drawing/2014/main" id="{FB902E57-4D34-7F49-80B6-6C4A1D5EB080}"/>
                </a:ext>
              </a:extLst>
            </p:cNvPr>
            <p:cNvCxnSpPr/>
            <p:nvPr/>
          </p:nvCxnSpPr>
          <p:spPr>
            <a:xfrm>
              <a:off x="5418102" y="4226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094129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4.16667E-7 1.48148E-6 L -0.17917 0.01018 " pathEditMode="relative" rAng="0" ptsTypes="AA">
                                      <p:cBhvr>
                                        <p:cTn id="6" dur="2000" fill="hold"/>
                                        <p:tgtEl>
                                          <p:spTgt spid="129"/>
                                        </p:tgtEl>
                                        <p:attrNameLst>
                                          <p:attrName>ppt_x</p:attrName>
                                          <p:attrName>ppt_y</p:attrName>
                                        </p:attrNameLst>
                                      </p:cBhvr>
                                      <p:rCtr x="-8958" y="509"/>
                                    </p:animMotion>
                                  </p:childTnLst>
                                </p:cTn>
                              </p:par>
                              <p:par>
                                <p:cTn id="7" presetID="42" presetClass="path" presetSubtype="0" accel="50000" decel="50000" fill="hold" nodeType="withEffect">
                                  <p:stCondLst>
                                    <p:cond delay="0"/>
                                  </p:stCondLst>
                                  <p:childTnLst>
                                    <p:animMotion origin="layout" path="M 3.54167E-6 -1.85185E-6 L -0.20157 0.03403 " pathEditMode="relative" rAng="0" ptsTypes="AA">
                                      <p:cBhvr>
                                        <p:cTn id="8" dur="2000" fill="hold"/>
                                        <p:tgtEl>
                                          <p:spTgt spid="118"/>
                                        </p:tgtEl>
                                        <p:attrNameLst>
                                          <p:attrName>ppt_x</p:attrName>
                                          <p:attrName>ppt_y</p:attrName>
                                        </p:attrNameLst>
                                      </p:cBhvr>
                                      <p:rCtr x="-10078" y="1690"/>
                                    </p:animMotion>
                                  </p:childTnLst>
                                </p:cTn>
                              </p:par>
                              <p:par>
                                <p:cTn id="9" presetID="42" presetClass="path" presetSubtype="0" accel="50000" decel="50000" fill="hold" nodeType="withEffect">
                                  <p:stCondLst>
                                    <p:cond delay="0"/>
                                  </p:stCondLst>
                                  <p:childTnLst>
                                    <p:animMotion origin="layout" path="M -3.75E-6 4.81481E-6 L -0.22096 0.04953 " pathEditMode="relative" rAng="0" ptsTypes="AA">
                                      <p:cBhvr>
                                        <p:cTn id="10" dur="2000" fill="hold"/>
                                        <p:tgtEl>
                                          <p:spTgt spid="125"/>
                                        </p:tgtEl>
                                        <p:attrNameLst>
                                          <p:attrName>ppt_x</p:attrName>
                                          <p:attrName>ppt_y</p:attrName>
                                        </p:attrNameLst>
                                      </p:cBhvr>
                                      <p:rCtr x="-11055" y="2477"/>
                                    </p:animMotion>
                                  </p:childTnLst>
                                </p:cTn>
                              </p:par>
                              <p:par>
                                <p:cTn id="11" presetID="42" presetClass="path" presetSubtype="0" accel="50000" decel="50000" fill="hold" nodeType="withEffect">
                                  <p:stCondLst>
                                    <p:cond delay="0"/>
                                  </p:stCondLst>
                                  <p:childTnLst>
                                    <p:animMotion origin="layout" path="M -3.54167E-6 2.22222E-6 L -0.16224 -0.00625 " pathEditMode="relative" rAng="0" ptsTypes="AA">
                                      <p:cBhvr>
                                        <p:cTn id="12" dur="2000" fill="hold"/>
                                        <p:tgtEl>
                                          <p:spTgt spid="174"/>
                                        </p:tgtEl>
                                        <p:attrNameLst>
                                          <p:attrName>ppt_x</p:attrName>
                                          <p:attrName>ppt_y</p:attrName>
                                        </p:attrNameLst>
                                      </p:cBhvr>
                                      <p:rCtr x="-8112" y="-324"/>
                                    </p:animMotion>
                                  </p:childTnLst>
                                </p:cTn>
                              </p:par>
                            </p:childTnLst>
                          </p:cTn>
                        </p:par>
                        <p:par>
                          <p:cTn id="13" fill="hold">
                            <p:stCondLst>
                              <p:cond delay="2000"/>
                            </p:stCondLst>
                            <p:childTnLst>
                              <p:par>
                                <p:cTn id="14" presetID="9" presetClass="entr" presetSubtype="0" fill="hold" nodeType="afterEffect">
                                  <p:stCondLst>
                                    <p:cond delay="0"/>
                                  </p:stCondLst>
                                  <p:childTnLst>
                                    <p:set>
                                      <p:cBhvr>
                                        <p:cTn id="15" dur="1" fill="hold">
                                          <p:stCondLst>
                                            <p:cond delay="0"/>
                                          </p:stCondLst>
                                        </p:cTn>
                                        <p:tgtEl>
                                          <p:spTgt spid="169"/>
                                        </p:tgtEl>
                                        <p:attrNameLst>
                                          <p:attrName>style.visibility</p:attrName>
                                        </p:attrNameLst>
                                      </p:cBhvr>
                                      <p:to>
                                        <p:strVal val="visible"/>
                                      </p:to>
                                    </p:set>
                                    <p:animEffect transition="in" filter="dissolve">
                                      <p:cBhvr>
                                        <p:cTn id="16" dur="500"/>
                                        <p:tgtEl>
                                          <p:spTgt spid="169"/>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73"/>
                                        </p:tgtEl>
                                        <p:attrNameLst>
                                          <p:attrName>style.visibility</p:attrName>
                                        </p:attrNameLst>
                                      </p:cBhvr>
                                      <p:to>
                                        <p:strVal val="visible"/>
                                      </p:to>
                                    </p:set>
                                    <p:animEffect transition="in" filter="dissolve">
                                      <p:cBhvr>
                                        <p:cTn id="19" dur="500"/>
                                        <p:tgtEl>
                                          <p:spTgt spid="173"/>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xit" presetSubtype="0" fill="hold" nodeType="clickEffect">
                                  <p:stCondLst>
                                    <p:cond delay="0"/>
                                  </p:stCondLst>
                                  <p:childTnLst>
                                    <p:animEffect transition="out" filter="dissolve">
                                      <p:cBhvr>
                                        <p:cTn id="23" dur="500"/>
                                        <p:tgtEl>
                                          <p:spTgt spid="169"/>
                                        </p:tgtEl>
                                      </p:cBhvr>
                                    </p:animEffect>
                                    <p:set>
                                      <p:cBhvr>
                                        <p:cTn id="24" dur="1" fill="hold">
                                          <p:stCondLst>
                                            <p:cond delay="499"/>
                                          </p:stCondLst>
                                        </p:cTn>
                                        <p:tgtEl>
                                          <p:spTgt spid="169"/>
                                        </p:tgtEl>
                                        <p:attrNameLst>
                                          <p:attrName>style.visibility</p:attrName>
                                        </p:attrNameLst>
                                      </p:cBhvr>
                                      <p:to>
                                        <p:strVal val="hidden"/>
                                      </p:to>
                                    </p:set>
                                  </p:childTnLst>
                                </p:cTn>
                              </p:par>
                              <p:par>
                                <p:cTn id="25" presetID="9" presetClass="exit" presetSubtype="0" fill="hold" grpId="1" nodeType="withEffect">
                                  <p:stCondLst>
                                    <p:cond delay="0"/>
                                  </p:stCondLst>
                                  <p:childTnLst>
                                    <p:animEffect transition="out" filter="dissolve">
                                      <p:cBhvr>
                                        <p:cTn id="26" dur="500"/>
                                        <p:tgtEl>
                                          <p:spTgt spid="173"/>
                                        </p:tgtEl>
                                      </p:cBhvr>
                                    </p:animEffect>
                                    <p:set>
                                      <p:cBhvr>
                                        <p:cTn id="27" dur="1" fill="hold">
                                          <p:stCondLst>
                                            <p:cond delay="499"/>
                                          </p:stCondLst>
                                        </p:cTn>
                                        <p:tgtEl>
                                          <p:spTgt spid="173"/>
                                        </p:tgtEl>
                                        <p:attrNameLst>
                                          <p:attrName>style.visibility</p:attrName>
                                        </p:attrNameLst>
                                      </p:cBhvr>
                                      <p:to>
                                        <p:strVal val="hidden"/>
                                      </p:to>
                                    </p:set>
                                  </p:childTnLst>
                                </p:cTn>
                              </p:par>
                            </p:childTnLst>
                          </p:cTn>
                        </p:par>
                        <p:par>
                          <p:cTn id="28" fill="hold">
                            <p:stCondLst>
                              <p:cond delay="500"/>
                            </p:stCondLst>
                            <p:childTnLst>
                              <p:par>
                                <p:cTn id="29" presetID="22" presetClass="entr" presetSubtype="1" fill="hold" grpId="0" nodeType="after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wipe(up)">
                                      <p:cBhvr>
                                        <p:cTn id="31" dur="500"/>
                                        <p:tgtEl>
                                          <p:spTgt spid="61"/>
                                        </p:tgtEl>
                                      </p:cBhvr>
                                    </p:animEffect>
                                  </p:childTnLst>
                                </p:cTn>
                              </p:par>
                            </p:childTnLst>
                          </p:cTn>
                        </p:par>
                        <p:par>
                          <p:cTn id="32" fill="hold">
                            <p:stCondLst>
                              <p:cond delay="1000"/>
                            </p:stCondLst>
                            <p:childTnLst>
                              <p:par>
                                <p:cTn id="33" presetID="22" presetClass="entr" presetSubtype="8" fill="hold" grpId="0" nodeType="afterEffect">
                                  <p:stCondLst>
                                    <p:cond delay="0"/>
                                  </p:stCondLst>
                                  <p:childTnLst>
                                    <p:set>
                                      <p:cBhvr>
                                        <p:cTn id="34" dur="1" fill="hold">
                                          <p:stCondLst>
                                            <p:cond delay="0"/>
                                          </p:stCondLst>
                                        </p:cTn>
                                        <p:tgtEl>
                                          <p:spTgt spid="168"/>
                                        </p:tgtEl>
                                        <p:attrNameLst>
                                          <p:attrName>style.visibility</p:attrName>
                                        </p:attrNameLst>
                                      </p:cBhvr>
                                      <p:to>
                                        <p:strVal val="visible"/>
                                      </p:to>
                                    </p:set>
                                    <p:animEffect transition="in" filter="wipe(left)">
                                      <p:cBhvr>
                                        <p:cTn id="35" dur="500"/>
                                        <p:tgtEl>
                                          <p:spTgt spid="168"/>
                                        </p:tgtEl>
                                      </p:cBhvr>
                                    </p:animEffect>
                                  </p:childTnLst>
                                </p:cTn>
                              </p:par>
                            </p:childTnLst>
                          </p:cTn>
                        </p:par>
                        <p:par>
                          <p:cTn id="36" fill="hold">
                            <p:stCondLst>
                              <p:cond delay="1500"/>
                            </p:stCondLst>
                            <p:childTnLst>
                              <p:par>
                                <p:cTn id="37" presetID="22" presetClass="entr" presetSubtype="4" fill="hold" nodeType="afterEffect">
                                  <p:stCondLst>
                                    <p:cond delay="0"/>
                                  </p:stCondLst>
                                  <p:childTnLst>
                                    <p:set>
                                      <p:cBhvr>
                                        <p:cTn id="38" dur="1" fill="hold">
                                          <p:stCondLst>
                                            <p:cond delay="0"/>
                                          </p:stCondLst>
                                        </p:cTn>
                                        <p:tgtEl>
                                          <p:spTgt spid="137"/>
                                        </p:tgtEl>
                                        <p:attrNameLst>
                                          <p:attrName>style.visibility</p:attrName>
                                        </p:attrNameLst>
                                      </p:cBhvr>
                                      <p:to>
                                        <p:strVal val="visible"/>
                                      </p:to>
                                    </p:set>
                                    <p:animEffect transition="in" filter="wipe(down)">
                                      <p:cBhvr>
                                        <p:cTn id="39" dur="5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168" grpId="0" animBg="1"/>
      <p:bldP spid="173" grpId="0"/>
      <p:bldP spid="173"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Freeform 99">
            <a:extLst>
              <a:ext uri="{FF2B5EF4-FFF2-40B4-BE49-F238E27FC236}">
                <a16:creationId xmlns:a16="http://schemas.microsoft.com/office/drawing/2014/main" id="{3E758716-A071-4141-B9BA-7927A5BFBD94}"/>
              </a:ext>
            </a:extLst>
          </p:cNvPr>
          <p:cNvSpPr>
            <a:spLocks/>
          </p:cNvSpPr>
          <p:nvPr/>
        </p:nvSpPr>
        <p:spPr bwMode="auto">
          <a:xfrm>
            <a:off x="6850799" y="3225270"/>
            <a:ext cx="454072" cy="992421"/>
          </a:xfrm>
          <a:custGeom>
            <a:avLst/>
            <a:gdLst>
              <a:gd name="T0" fmla="*/ 2147483646 w 413"/>
              <a:gd name="T1" fmla="*/ 2147483646 h 715"/>
              <a:gd name="T2" fmla="*/ 2147483646 w 413"/>
              <a:gd name="T3" fmla="*/ 0 h 715"/>
              <a:gd name="T4" fmla="*/ 0 w 413"/>
              <a:gd name="T5" fmla="*/ 2147483646 h 715"/>
              <a:gd name="T6" fmla="*/ 2147483646 w 413"/>
              <a:gd name="T7" fmla="*/ 2147483646 h 715"/>
              <a:gd name="T8" fmla="*/ 2147483646 w 413"/>
              <a:gd name="T9" fmla="*/ 2147483646 h 715"/>
              <a:gd name="T10" fmla="*/ 0 60000 65536"/>
              <a:gd name="T11" fmla="*/ 0 60000 65536"/>
              <a:gd name="T12" fmla="*/ 0 60000 65536"/>
              <a:gd name="T13" fmla="*/ 0 60000 65536"/>
              <a:gd name="T14" fmla="*/ 0 60000 65536"/>
              <a:gd name="T15" fmla="*/ 0 w 413"/>
              <a:gd name="T16" fmla="*/ 0 h 715"/>
              <a:gd name="T17" fmla="*/ 413 w 413"/>
              <a:gd name="T18" fmla="*/ 715 h 715"/>
              <a:gd name="connsiteX0" fmla="*/ 10000 w 10000"/>
              <a:gd name="connsiteY0" fmla="*/ 7972 h 8825"/>
              <a:gd name="connsiteX1" fmla="*/ 218 w 10000"/>
              <a:gd name="connsiteY1" fmla="*/ 0 h 8825"/>
              <a:gd name="connsiteX2" fmla="*/ 0 w 10000"/>
              <a:gd name="connsiteY2" fmla="*/ 8448 h 8825"/>
              <a:gd name="connsiteX3" fmla="*/ 7224 w 10000"/>
              <a:gd name="connsiteY3" fmla="*/ 8825 h 8825"/>
              <a:gd name="connsiteX4" fmla="*/ 10000 w 10000"/>
              <a:gd name="connsiteY4" fmla="*/ 7972 h 8825"/>
              <a:gd name="connsiteX0" fmla="*/ 6901 w 7224"/>
              <a:gd name="connsiteY0" fmla="*/ 7744 h 10000"/>
              <a:gd name="connsiteX1" fmla="*/ 218 w 7224"/>
              <a:gd name="connsiteY1" fmla="*/ 0 h 10000"/>
              <a:gd name="connsiteX2" fmla="*/ 0 w 7224"/>
              <a:gd name="connsiteY2" fmla="*/ 9573 h 10000"/>
              <a:gd name="connsiteX3" fmla="*/ 7224 w 7224"/>
              <a:gd name="connsiteY3" fmla="*/ 10000 h 10000"/>
              <a:gd name="connsiteX4" fmla="*/ 6901 w 7224"/>
              <a:gd name="connsiteY4" fmla="*/ 7744 h 10000"/>
              <a:gd name="connsiteX0" fmla="*/ 9553 w 9587"/>
              <a:gd name="connsiteY0" fmla="*/ 7744 h 9750"/>
              <a:gd name="connsiteX1" fmla="*/ 302 w 9587"/>
              <a:gd name="connsiteY1" fmla="*/ 0 h 9750"/>
              <a:gd name="connsiteX2" fmla="*/ 0 w 9587"/>
              <a:gd name="connsiteY2" fmla="*/ 9573 h 9750"/>
              <a:gd name="connsiteX3" fmla="*/ 9464 w 9587"/>
              <a:gd name="connsiteY3" fmla="*/ 9750 h 9750"/>
              <a:gd name="connsiteX4" fmla="*/ 9553 w 9587"/>
              <a:gd name="connsiteY4" fmla="*/ 7744 h 9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87" h="9750">
                <a:moveTo>
                  <a:pt x="9553" y="7744"/>
                </a:moveTo>
                <a:lnTo>
                  <a:pt x="302" y="0"/>
                </a:lnTo>
                <a:cubicBezTo>
                  <a:pt x="201" y="3191"/>
                  <a:pt x="101" y="6382"/>
                  <a:pt x="0" y="9573"/>
                </a:cubicBezTo>
                <a:lnTo>
                  <a:pt x="9464" y="9750"/>
                </a:lnTo>
                <a:cubicBezTo>
                  <a:pt x="9314" y="8998"/>
                  <a:pt x="9702" y="8496"/>
                  <a:pt x="9553" y="7744"/>
                </a:cubicBezTo>
                <a:close/>
              </a:path>
            </a:pathLst>
          </a:custGeom>
          <a:gradFill rotWithShape="1">
            <a:gsLst>
              <a:gs pos="0">
                <a:srgbClr val="3C6CDF"/>
              </a:gs>
              <a:gs pos="100000">
                <a:schemeClr val="bg1"/>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89" name="Group 88">
            <a:extLst>
              <a:ext uri="{FF2B5EF4-FFF2-40B4-BE49-F238E27FC236}">
                <a16:creationId xmlns:a16="http://schemas.microsoft.com/office/drawing/2014/main" id="{DBEB0F95-AE9C-DA4D-9F9E-9C6AE4A652EE}"/>
              </a:ext>
            </a:extLst>
          </p:cNvPr>
          <p:cNvGrpSpPr/>
          <p:nvPr/>
        </p:nvGrpSpPr>
        <p:grpSpPr>
          <a:xfrm>
            <a:off x="7290010" y="3862750"/>
            <a:ext cx="958850" cy="476251"/>
            <a:chOff x="7493876" y="2774731"/>
            <a:chExt cx="1481958" cy="894622"/>
          </a:xfrm>
        </p:grpSpPr>
        <p:sp>
          <p:nvSpPr>
            <p:cNvPr id="90" name="Freeform 89">
              <a:extLst>
                <a:ext uri="{FF2B5EF4-FFF2-40B4-BE49-F238E27FC236}">
                  <a16:creationId xmlns:a16="http://schemas.microsoft.com/office/drawing/2014/main" id="{6025F28A-8766-8949-96E6-DD0BD882AB2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                   </a:t>
              </a:r>
            </a:p>
          </p:txBody>
        </p:sp>
        <p:sp>
          <p:nvSpPr>
            <p:cNvPr id="91" name="Oval 90">
              <a:extLst>
                <a:ext uri="{FF2B5EF4-FFF2-40B4-BE49-F238E27FC236}">
                  <a16:creationId xmlns:a16="http://schemas.microsoft.com/office/drawing/2014/main" id="{DFA4B720-1D85-4E4A-A3DF-4E2D8BCABCA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              </a:t>
              </a:r>
            </a:p>
          </p:txBody>
        </p:sp>
        <p:grpSp>
          <p:nvGrpSpPr>
            <p:cNvPr id="92" name="Group 299">
              <a:extLst>
                <a:ext uri="{FF2B5EF4-FFF2-40B4-BE49-F238E27FC236}">
                  <a16:creationId xmlns:a16="http://schemas.microsoft.com/office/drawing/2014/main" id="{DAD2409F-AAE1-4A47-A41C-4F8FC3073E02}"/>
                </a:ext>
              </a:extLst>
            </p:cNvPr>
            <p:cNvGrpSpPr/>
            <p:nvPr/>
          </p:nvGrpSpPr>
          <p:grpSpPr>
            <a:xfrm>
              <a:off x="7713663" y="2848339"/>
              <a:ext cx="1042107" cy="425543"/>
              <a:chOff x="7786941" y="2884917"/>
              <a:chExt cx="897649" cy="353919"/>
            </a:xfrm>
          </p:grpSpPr>
          <p:sp>
            <p:nvSpPr>
              <p:cNvPr id="93" name="Freeform 92">
                <a:extLst>
                  <a:ext uri="{FF2B5EF4-FFF2-40B4-BE49-F238E27FC236}">
                    <a16:creationId xmlns:a16="http://schemas.microsoft.com/office/drawing/2014/main" id="{C10106D6-70AD-294D-966C-B6530FB2C38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94" name="Freeform 93">
                <a:extLst>
                  <a:ext uri="{FF2B5EF4-FFF2-40B4-BE49-F238E27FC236}">
                    <a16:creationId xmlns:a16="http://schemas.microsoft.com/office/drawing/2014/main" id="{03C28B18-54E7-EB4E-A70A-2F3A019FD15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95" name="Freeform 94">
                <a:extLst>
                  <a:ext uri="{FF2B5EF4-FFF2-40B4-BE49-F238E27FC236}">
                    <a16:creationId xmlns:a16="http://schemas.microsoft.com/office/drawing/2014/main" id="{5090762B-1155-2347-B6D2-D77A21D7447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96" name="Freeform 95">
                <a:extLst>
                  <a:ext uri="{FF2B5EF4-FFF2-40B4-BE49-F238E27FC236}">
                    <a16:creationId xmlns:a16="http://schemas.microsoft.com/office/drawing/2014/main" id="{F0881117-1317-CD49-B4BD-8B8A1E6EB27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grpSp>
      </p:grpSp>
      <p:sp>
        <p:nvSpPr>
          <p:cNvPr id="97" name="Rectangle 90">
            <a:extLst>
              <a:ext uri="{FF2B5EF4-FFF2-40B4-BE49-F238E27FC236}">
                <a16:creationId xmlns:a16="http://schemas.microsoft.com/office/drawing/2014/main" id="{990C22D1-7679-CB44-8984-10C1D99DCC51}"/>
              </a:ext>
            </a:extLst>
          </p:cNvPr>
          <p:cNvSpPr>
            <a:spLocks noChangeArrowheads="1"/>
          </p:cNvSpPr>
          <p:nvPr/>
        </p:nvSpPr>
        <p:spPr bwMode="auto">
          <a:xfrm>
            <a:off x="5569689" y="3236236"/>
            <a:ext cx="1273175" cy="946150"/>
          </a:xfrm>
          <a:prstGeom prst="rect">
            <a:avLst/>
          </a:prstGeom>
          <a:solidFill>
            <a:schemeClr val="bg1"/>
          </a:solidFill>
          <a:ln w="28575">
            <a:solidFill>
              <a:schemeClr val="tx1"/>
            </a:solidFill>
            <a:miter lim="800000"/>
            <a:headEnd/>
            <a:tailEnd/>
          </a:ln>
          <a:effectLst>
            <a:outerShdw blurRad="127000" dist="38100" dir="18900000" sx="103000" sy="103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98" name="Text Box 92">
            <a:extLst>
              <a:ext uri="{FF2B5EF4-FFF2-40B4-BE49-F238E27FC236}">
                <a16:creationId xmlns:a16="http://schemas.microsoft.com/office/drawing/2014/main" id="{1CB4056D-0AB4-094A-9E8C-7C63E13B1C00}"/>
              </a:ext>
            </a:extLst>
          </p:cNvPr>
          <p:cNvSpPr txBox="1">
            <a:spLocks noChangeArrowheads="1"/>
          </p:cNvSpPr>
          <p:nvPr/>
        </p:nvSpPr>
        <p:spPr bwMode="auto">
          <a:xfrm>
            <a:off x="5526826" y="3202898"/>
            <a:ext cx="1317625" cy="9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p>
        </p:txBody>
      </p:sp>
      <p:sp>
        <p:nvSpPr>
          <p:cNvPr id="99" name="Rectangle 24">
            <a:extLst>
              <a:ext uri="{FF2B5EF4-FFF2-40B4-BE49-F238E27FC236}">
                <a16:creationId xmlns:a16="http://schemas.microsoft.com/office/drawing/2014/main" id="{99237050-2EC8-FD44-B771-4FF0EAEABF5E}"/>
              </a:ext>
            </a:extLst>
          </p:cNvPr>
          <p:cNvSpPr>
            <a:spLocks noChangeArrowheads="1"/>
          </p:cNvSpPr>
          <p:nvPr/>
        </p:nvSpPr>
        <p:spPr bwMode="auto">
          <a:xfrm>
            <a:off x="1539081" y="3612546"/>
            <a:ext cx="1273175" cy="1536700"/>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0" name="Text Box 26">
            <a:extLst>
              <a:ext uri="{FF2B5EF4-FFF2-40B4-BE49-F238E27FC236}">
                <a16:creationId xmlns:a16="http://schemas.microsoft.com/office/drawing/2014/main" id="{BA4F849D-1AD2-9F4B-A8A6-5D9737C832B4}"/>
              </a:ext>
            </a:extLst>
          </p:cNvPr>
          <p:cNvSpPr txBox="1">
            <a:spLocks noChangeArrowheads="1"/>
          </p:cNvSpPr>
          <p:nvPr/>
        </p:nvSpPr>
        <p:spPr bwMode="auto">
          <a:xfrm>
            <a:off x="1485709" y="3568697"/>
            <a:ext cx="1317625"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p>
        </p:txBody>
      </p:sp>
      <p:sp>
        <p:nvSpPr>
          <p:cNvPr id="101" name="Line 25">
            <a:extLst>
              <a:ext uri="{FF2B5EF4-FFF2-40B4-BE49-F238E27FC236}">
                <a16:creationId xmlns:a16="http://schemas.microsoft.com/office/drawing/2014/main" id="{A3F12762-BE2E-E244-ADD0-3F754C8AA53F}"/>
              </a:ext>
            </a:extLst>
          </p:cNvPr>
          <p:cNvSpPr>
            <a:spLocks noChangeShapeType="1"/>
          </p:cNvSpPr>
          <p:nvPr/>
        </p:nvSpPr>
        <p:spPr bwMode="auto">
          <a:xfrm>
            <a:off x="1539080" y="3930047"/>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2" name="Line 27">
            <a:extLst>
              <a:ext uri="{FF2B5EF4-FFF2-40B4-BE49-F238E27FC236}">
                <a16:creationId xmlns:a16="http://schemas.microsoft.com/office/drawing/2014/main" id="{D9CB41BB-F2D8-B74D-BA63-C9D69DF8D2F9}"/>
              </a:ext>
            </a:extLst>
          </p:cNvPr>
          <p:cNvSpPr>
            <a:spLocks noChangeShapeType="1"/>
          </p:cNvSpPr>
          <p:nvPr/>
        </p:nvSpPr>
        <p:spPr bwMode="auto">
          <a:xfrm>
            <a:off x="1547018" y="4250722"/>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3" name="Line 28">
            <a:extLst>
              <a:ext uri="{FF2B5EF4-FFF2-40B4-BE49-F238E27FC236}">
                <a16:creationId xmlns:a16="http://schemas.microsoft.com/office/drawing/2014/main" id="{383571D9-51C3-9042-A891-980960CA3F40}"/>
              </a:ext>
            </a:extLst>
          </p:cNvPr>
          <p:cNvSpPr>
            <a:spLocks noChangeShapeType="1"/>
          </p:cNvSpPr>
          <p:nvPr/>
        </p:nvSpPr>
        <p:spPr bwMode="auto">
          <a:xfrm>
            <a:off x="1551780" y="4531709"/>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4" name="Line 29">
            <a:extLst>
              <a:ext uri="{FF2B5EF4-FFF2-40B4-BE49-F238E27FC236}">
                <a16:creationId xmlns:a16="http://schemas.microsoft.com/office/drawing/2014/main" id="{C49F8A27-7F5E-A74A-87FC-4C156780CED4}"/>
              </a:ext>
            </a:extLst>
          </p:cNvPr>
          <p:cNvSpPr>
            <a:spLocks noChangeShapeType="1"/>
          </p:cNvSpPr>
          <p:nvPr/>
        </p:nvSpPr>
        <p:spPr bwMode="auto">
          <a:xfrm>
            <a:off x="1551780" y="4807934"/>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5" name="Rectangle 24">
            <a:extLst>
              <a:ext uri="{FF2B5EF4-FFF2-40B4-BE49-F238E27FC236}">
                <a16:creationId xmlns:a16="http://schemas.microsoft.com/office/drawing/2014/main" id="{7EA1E797-77D1-3E4E-BE7E-ACEB5C9FC9FA}"/>
              </a:ext>
            </a:extLst>
          </p:cNvPr>
          <p:cNvSpPr>
            <a:spLocks noChangeArrowheads="1"/>
          </p:cNvSpPr>
          <p:nvPr/>
        </p:nvSpPr>
        <p:spPr bwMode="auto">
          <a:xfrm>
            <a:off x="2327276" y="132733"/>
            <a:ext cx="1273175" cy="1536700"/>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6" name="Text Box 26">
            <a:extLst>
              <a:ext uri="{FF2B5EF4-FFF2-40B4-BE49-F238E27FC236}">
                <a16:creationId xmlns:a16="http://schemas.microsoft.com/office/drawing/2014/main" id="{955E0381-1B0E-544A-A7DD-37ADCBB63FC5}"/>
              </a:ext>
            </a:extLst>
          </p:cNvPr>
          <p:cNvSpPr txBox="1">
            <a:spLocks noChangeArrowheads="1"/>
          </p:cNvSpPr>
          <p:nvPr/>
        </p:nvSpPr>
        <p:spPr bwMode="auto">
          <a:xfrm>
            <a:off x="2273904" y="88884"/>
            <a:ext cx="1317625"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p>
        </p:txBody>
      </p:sp>
      <p:sp>
        <p:nvSpPr>
          <p:cNvPr id="107" name="Freeform 3">
            <a:extLst>
              <a:ext uri="{FF2B5EF4-FFF2-40B4-BE49-F238E27FC236}">
                <a16:creationId xmlns:a16="http://schemas.microsoft.com/office/drawing/2014/main" id="{FF79401E-326D-8443-A822-64EFF7D91F62}"/>
              </a:ext>
            </a:extLst>
          </p:cNvPr>
          <p:cNvSpPr>
            <a:spLocks/>
          </p:cNvSpPr>
          <p:nvPr/>
        </p:nvSpPr>
        <p:spPr bwMode="auto">
          <a:xfrm>
            <a:off x="6828416" y="1710996"/>
            <a:ext cx="638175" cy="781777"/>
          </a:xfrm>
          <a:custGeom>
            <a:avLst/>
            <a:gdLst>
              <a:gd name="T0" fmla="*/ 2147483646 w 402"/>
              <a:gd name="T1" fmla="*/ 2147483646 h 537"/>
              <a:gd name="T2" fmla="*/ 2147483646 w 402"/>
              <a:gd name="T3" fmla="*/ 0 h 537"/>
              <a:gd name="T4" fmla="*/ 0 w 402"/>
              <a:gd name="T5" fmla="*/ 2147483646 h 537"/>
              <a:gd name="T6" fmla="*/ 2147483646 w 402"/>
              <a:gd name="T7" fmla="*/ 2147483646 h 537"/>
              <a:gd name="T8" fmla="*/ 2147483646 w 402"/>
              <a:gd name="T9" fmla="*/ 2147483646 h 537"/>
              <a:gd name="T10" fmla="*/ 0 60000 65536"/>
              <a:gd name="T11" fmla="*/ 0 60000 65536"/>
              <a:gd name="T12" fmla="*/ 0 60000 65536"/>
              <a:gd name="T13" fmla="*/ 0 60000 65536"/>
              <a:gd name="T14" fmla="*/ 0 60000 65536"/>
              <a:gd name="T15" fmla="*/ 0 w 402"/>
              <a:gd name="T16" fmla="*/ 0 h 537"/>
              <a:gd name="T17" fmla="*/ 402 w 402"/>
              <a:gd name="T18" fmla="*/ 537 h 537"/>
            </a:gdLst>
            <a:ahLst/>
            <a:cxnLst>
              <a:cxn ang="T10">
                <a:pos x="T0" y="T1"/>
              </a:cxn>
              <a:cxn ang="T11">
                <a:pos x="T2" y="T3"/>
              </a:cxn>
              <a:cxn ang="T12">
                <a:pos x="T4" y="T5"/>
              </a:cxn>
              <a:cxn ang="T13">
                <a:pos x="T6" y="T7"/>
              </a:cxn>
              <a:cxn ang="T14">
                <a:pos x="T8" y="T9"/>
              </a:cxn>
            </a:cxnLst>
            <a:rect l="T15" t="T16" r="T17" b="T18"/>
            <a:pathLst>
              <a:path w="402" h="537">
                <a:moveTo>
                  <a:pt x="402" y="363"/>
                </a:moveTo>
                <a:lnTo>
                  <a:pt x="28" y="0"/>
                </a:lnTo>
                <a:lnTo>
                  <a:pt x="0" y="470"/>
                </a:lnTo>
                <a:lnTo>
                  <a:pt x="242" y="537"/>
                </a:lnTo>
                <a:lnTo>
                  <a:pt x="402" y="363"/>
                </a:lnTo>
                <a:close/>
              </a:path>
            </a:pathLst>
          </a:custGeom>
          <a:gradFill rotWithShape="1">
            <a:gsLst>
              <a:gs pos="0">
                <a:srgbClr val="3C6CDF"/>
              </a:gs>
              <a:gs pos="100000">
                <a:schemeClr val="bg1"/>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108" name="Group 107">
            <a:extLst>
              <a:ext uri="{FF2B5EF4-FFF2-40B4-BE49-F238E27FC236}">
                <a16:creationId xmlns:a16="http://schemas.microsoft.com/office/drawing/2014/main" id="{A4E47CB1-938F-064D-AFFA-550D0F125117}"/>
              </a:ext>
            </a:extLst>
          </p:cNvPr>
          <p:cNvGrpSpPr/>
          <p:nvPr/>
        </p:nvGrpSpPr>
        <p:grpSpPr>
          <a:xfrm>
            <a:off x="7248028" y="2089102"/>
            <a:ext cx="959348" cy="478062"/>
            <a:chOff x="3668110" y="2448910"/>
            <a:chExt cx="3794234" cy="2165130"/>
          </a:xfrm>
        </p:grpSpPr>
        <p:sp>
          <p:nvSpPr>
            <p:cNvPr id="110" name="Rectangle 109">
              <a:extLst>
                <a:ext uri="{FF2B5EF4-FFF2-40B4-BE49-F238E27FC236}">
                  <a16:creationId xmlns:a16="http://schemas.microsoft.com/office/drawing/2014/main" id="{4113AFA1-3E53-2B44-844D-33D4D414E8FC}"/>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118" name="Freeform 117">
              <a:extLst>
                <a:ext uri="{FF2B5EF4-FFF2-40B4-BE49-F238E27FC236}">
                  <a16:creationId xmlns:a16="http://schemas.microsoft.com/office/drawing/2014/main" id="{6AACD184-A341-A64D-AF0A-E8273A8D120E}"/>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grpSp>
          <p:nvGrpSpPr>
            <p:cNvPr id="119" name="Group 307">
              <a:extLst>
                <a:ext uri="{FF2B5EF4-FFF2-40B4-BE49-F238E27FC236}">
                  <a16:creationId xmlns:a16="http://schemas.microsoft.com/office/drawing/2014/main" id="{397EA54E-AF9C-5E43-ABD4-420C1068CBF3}"/>
                </a:ext>
              </a:extLst>
            </p:cNvPr>
            <p:cNvGrpSpPr/>
            <p:nvPr/>
          </p:nvGrpSpPr>
          <p:grpSpPr>
            <a:xfrm>
              <a:off x="3941378" y="2603252"/>
              <a:ext cx="3202061" cy="1066111"/>
              <a:chOff x="7939341" y="3037317"/>
              <a:chExt cx="897649" cy="353919"/>
            </a:xfrm>
          </p:grpSpPr>
          <p:sp>
            <p:nvSpPr>
              <p:cNvPr id="120" name="Freeform 119">
                <a:extLst>
                  <a:ext uri="{FF2B5EF4-FFF2-40B4-BE49-F238E27FC236}">
                    <a16:creationId xmlns:a16="http://schemas.microsoft.com/office/drawing/2014/main" id="{AAA61B04-18ED-CB4C-AA56-9EE1A97FE5CD}"/>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125" name="Freeform 124">
                <a:extLst>
                  <a:ext uri="{FF2B5EF4-FFF2-40B4-BE49-F238E27FC236}">
                    <a16:creationId xmlns:a16="http://schemas.microsoft.com/office/drawing/2014/main" id="{F58AB38C-C52F-C046-8B42-AB402232C8F1}"/>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129" name="Freeform 128">
                <a:extLst>
                  <a:ext uri="{FF2B5EF4-FFF2-40B4-BE49-F238E27FC236}">
                    <a16:creationId xmlns:a16="http://schemas.microsoft.com/office/drawing/2014/main" id="{40B533FA-5B0B-F640-8203-4E6686DF6167}"/>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130" name="Freeform 129">
                <a:extLst>
                  <a:ext uri="{FF2B5EF4-FFF2-40B4-BE49-F238E27FC236}">
                    <a16:creationId xmlns:a16="http://schemas.microsoft.com/office/drawing/2014/main" id="{113B733F-5182-5C46-833B-B970C649E760}"/>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grpSp>
      </p:grpSp>
      <p:sp>
        <p:nvSpPr>
          <p:cNvPr id="137" name="Title 1">
            <a:extLst>
              <a:ext uri="{FF2B5EF4-FFF2-40B4-BE49-F238E27FC236}">
                <a16:creationId xmlns:a16="http://schemas.microsoft.com/office/drawing/2014/main" id="{3B8CD900-19EC-824C-BF74-AADFBF5A172E}"/>
              </a:ext>
            </a:extLst>
          </p:cNvPr>
          <p:cNvSpPr>
            <a:spLocks noGrp="1"/>
          </p:cNvSpPr>
          <p:nvPr>
            <p:ph type="title"/>
          </p:nvPr>
        </p:nvSpPr>
        <p:spPr>
          <a:xfrm>
            <a:off x="5022376" y="33646"/>
            <a:ext cx="4214810" cy="1428760"/>
          </a:xfrm>
        </p:spPr>
        <p:txBody>
          <a:bodyPr>
            <a:normAutofit fontScale="90000"/>
          </a:bodyPr>
          <a:lstStyle/>
          <a:p>
            <a:r>
              <a:rPr lang="en-US" altLang="en-US" sz="4400" dirty="0">
                <a:ea typeface="ＭＳ Ｐゴシック" panose="020B0600070205080204" pitchFamily="34" charset="-128"/>
              </a:rPr>
              <a:t>Encapsulation: an end-end view</a:t>
            </a:r>
            <a:endParaRPr lang="en-US" sz="4400" dirty="0"/>
          </a:p>
        </p:txBody>
      </p:sp>
      <p:sp>
        <p:nvSpPr>
          <p:cNvPr id="139" name="Freeform 2">
            <a:extLst>
              <a:ext uri="{FF2B5EF4-FFF2-40B4-BE49-F238E27FC236}">
                <a16:creationId xmlns:a16="http://schemas.microsoft.com/office/drawing/2014/main" id="{230063FB-CBF2-814F-9B6D-159C714DB102}"/>
              </a:ext>
            </a:extLst>
          </p:cNvPr>
          <p:cNvSpPr>
            <a:spLocks/>
          </p:cNvSpPr>
          <p:nvPr/>
        </p:nvSpPr>
        <p:spPr bwMode="auto">
          <a:xfrm>
            <a:off x="3548064" y="848696"/>
            <a:ext cx="4048125" cy="3833813"/>
          </a:xfrm>
          <a:custGeom>
            <a:avLst/>
            <a:gdLst>
              <a:gd name="T0" fmla="*/ 2147483646 w 2550"/>
              <a:gd name="T1" fmla="*/ 0 h 2415"/>
              <a:gd name="T2" fmla="*/ 2147483646 w 2550"/>
              <a:gd name="T3" fmla="*/ 0 h 2415"/>
              <a:gd name="T4" fmla="*/ 2147483646 w 2550"/>
              <a:gd name="T5" fmla="*/ 2147483646 h 2415"/>
              <a:gd name="T6" fmla="*/ 0 w 2550"/>
              <a:gd name="T7" fmla="*/ 2147483646 h 2415"/>
              <a:gd name="T8" fmla="*/ 0 60000 65536"/>
              <a:gd name="T9" fmla="*/ 0 60000 65536"/>
              <a:gd name="T10" fmla="*/ 0 60000 65536"/>
              <a:gd name="T11" fmla="*/ 0 60000 65536"/>
              <a:gd name="T12" fmla="*/ 0 w 2550"/>
              <a:gd name="T13" fmla="*/ 0 h 2415"/>
              <a:gd name="T14" fmla="*/ 2550 w 2550"/>
              <a:gd name="T15" fmla="*/ 2415 h 2415"/>
            </a:gdLst>
            <a:ahLst/>
            <a:cxnLst>
              <a:cxn ang="T8">
                <a:pos x="T0" y="T1"/>
              </a:cxn>
              <a:cxn ang="T9">
                <a:pos x="T2" y="T3"/>
              </a:cxn>
              <a:cxn ang="T10">
                <a:pos x="T4" y="T5"/>
              </a:cxn>
              <a:cxn ang="T11">
                <a:pos x="T6" y="T7"/>
              </a:cxn>
            </a:cxnLst>
            <a:rect l="T12" t="T13" r="T14" b="T15"/>
            <a:pathLst>
              <a:path w="2550" h="2415">
                <a:moveTo>
                  <a:pt x="592" y="0"/>
                </a:moveTo>
                <a:lnTo>
                  <a:pt x="2544" y="0"/>
                </a:lnTo>
                <a:lnTo>
                  <a:pt x="2550" y="2415"/>
                </a:lnTo>
                <a:lnTo>
                  <a:pt x="0" y="2415"/>
                </a:lnTo>
              </a:path>
            </a:pathLst>
          </a:custGeom>
          <a:noFill/>
          <a:ln w="9525">
            <a:solidFill>
              <a:schemeClr val="bg2"/>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0" name="Text Box 8">
            <a:extLst>
              <a:ext uri="{FF2B5EF4-FFF2-40B4-BE49-F238E27FC236}">
                <a16:creationId xmlns:a16="http://schemas.microsoft.com/office/drawing/2014/main" id="{D0A7F162-BF56-0D42-AC1A-1EA608D159F4}"/>
              </a:ext>
            </a:extLst>
          </p:cNvPr>
          <p:cNvSpPr txBox="1">
            <a:spLocks noChangeArrowheads="1"/>
          </p:cNvSpPr>
          <p:nvPr/>
        </p:nvSpPr>
        <p:spPr bwMode="auto">
          <a:xfrm>
            <a:off x="2336803" y="1593234"/>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sp>
        <p:nvSpPr>
          <p:cNvPr id="141" name="Freeform 10">
            <a:extLst>
              <a:ext uri="{FF2B5EF4-FFF2-40B4-BE49-F238E27FC236}">
                <a16:creationId xmlns:a16="http://schemas.microsoft.com/office/drawing/2014/main" id="{375C2B54-0F8A-624C-B0EA-326ECF0BEBFA}"/>
              </a:ext>
            </a:extLst>
          </p:cNvPr>
          <p:cNvSpPr>
            <a:spLocks/>
          </p:cNvSpPr>
          <p:nvPr/>
        </p:nvSpPr>
        <p:spPr bwMode="auto">
          <a:xfrm>
            <a:off x="3598863" y="106845"/>
            <a:ext cx="360362" cy="1596219"/>
          </a:xfrm>
          <a:custGeom>
            <a:avLst/>
            <a:gdLst>
              <a:gd name="T0" fmla="*/ 2147483646 w 267"/>
              <a:gd name="T1" fmla="*/ 2147483646 h 1186"/>
              <a:gd name="T2" fmla="*/ 0 w 267"/>
              <a:gd name="T3" fmla="*/ 0 h 1186"/>
              <a:gd name="T4" fmla="*/ 0 w 267"/>
              <a:gd name="T5" fmla="*/ 2147483646 h 1186"/>
              <a:gd name="T6" fmla="*/ 2147483646 w 267"/>
              <a:gd name="T7" fmla="*/ 2147483646 h 1186"/>
              <a:gd name="T8" fmla="*/ 2147483646 w 267"/>
              <a:gd name="T9" fmla="*/ 2147483646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C6CDF"/>
              </a:gs>
              <a:gs pos="100000">
                <a:schemeClr val="bg1"/>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2" name="Line 25">
            <a:extLst>
              <a:ext uri="{FF2B5EF4-FFF2-40B4-BE49-F238E27FC236}">
                <a16:creationId xmlns:a16="http://schemas.microsoft.com/office/drawing/2014/main" id="{06DACFB6-A512-6346-ADF0-044A1E0D8B7E}"/>
              </a:ext>
            </a:extLst>
          </p:cNvPr>
          <p:cNvSpPr>
            <a:spLocks noChangeShapeType="1"/>
          </p:cNvSpPr>
          <p:nvPr/>
        </p:nvSpPr>
        <p:spPr bwMode="auto">
          <a:xfrm>
            <a:off x="2327275" y="450234"/>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5" name="Line 27">
            <a:extLst>
              <a:ext uri="{FF2B5EF4-FFF2-40B4-BE49-F238E27FC236}">
                <a16:creationId xmlns:a16="http://schemas.microsoft.com/office/drawing/2014/main" id="{7F5AA9D2-E3F5-C947-8DEE-283B00AD0518}"/>
              </a:ext>
            </a:extLst>
          </p:cNvPr>
          <p:cNvSpPr>
            <a:spLocks noChangeShapeType="1"/>
          </p:cNvSpPr>
          <p:nvPr/>
        </p:nvSpPr>
        <p:spPr bwMode="auto">
          <a:xfrm>
            <a:off x="2335213" y="770909"/>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6" name="Line 28">
            <a:extLst>
              <a:ext uri="{FF2B5EF4-FFF2-40B4-BE49-F238E27FC236}">
                <a16:creationId xmlns:a16="http://schemas.microsoft.com/office/drawing/2014/main" id="{D2FB6FCA-C219-0347-A799-A07286AA5FDE}"/>
              </a:ext>
            </a:extLst>
          </p:cNvPr>
          <p:cNvSpPr>
            <a:spLocks noChangeShapeType="1"/>
          </p:cNvSpPr>
          <p:nvPr/>
        </p:nvSpPr>
        <p:spPr bwMode="auto">
          <a:xfrm>
            <a:off x="2339975" y="1051896"/>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51" name="Line 29">
            <a:extLst>
              <a:ext uri="{FF2B5EF4-FFF2-40B4-BE49-F238E27FC236}">
                <a16:creationId xmlns:a16="http://schemas.microsoft.com/office/drawing/2014/main" id="{5DD86E94-6322-434A-87B3-1B856F1C7FC6}"/>
              </a:ext>
            </a:extLst>
          </p:cNvPr>
          <p:cNvSpPr>
            <a:spLocks noChangeShapeType="1"/>
          </p:cNvSpPr>
          <p:nvPr/>
        </p:nvSpPr>
        <p:spPr bwMode="auto">
          <a:xfrm>
            <a:off x="2339975" y="1328121"/>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159" name="Group 39">
            <a:extLst>
              <a:ext uri="{FF2B5EF4-FFF2-40B4-BE49-F238E27FC236}">
                <a16:creationId xmlns:a16="http://schemas.microsoft.com/office/drawing/2014/main" id="{8AA541B8-399A-EF48-9EFE-5AF447CE2F83}"/>
              </a:ext>
            </a:extLst>
          </p:cNvPr>
          <p:cNvGrpSpPr>
            <a:grpSpLocks/>
          </p:cNvGrpSpPr>
          <p:nvPr/>
        </p:nvGrpSpPr>
        <p:grpSpPr bwMode="auto">
          <a:xfrm>
            <a:off x="949325" y="769321"/>
            <a:ext cx="1208088" cy="303213"/>
            <a:chOff x="501" y="1990"/>
            <a:chExt cx="761" cy="191"/>
          </a:xfrm>
        </p:grpSpPr>
        <p:sp>
          <p:nvSpPr>
            <p:cNvPr id="169" name="Rectangle 40">
              <a:extLst>
                <a:ext uri="{FF2B5EF4-FFF2-40B4-BE49-F238E27FC236}">
                  <a16:creationId xmlns:a16="http://schemas.microsoft.com/office/drawing/2014/main" id="{0387B9A7-F992-9246-A12A-3BB5DCDBD751}"/>
                </a:ext>
              </a:extLst>
            </p:cNvPr>
            <p:cNvSpPr>
              <a:spLocks noChangeArrowheads="1"/>
            </p:cNvSpPr>
            <p:nvPr/>
          </p:nvSpPr>
          <p:spPr bwMode="auto">
            <a:xfrm>
              <a:off x="501" y="2007"/>
              <a:ext cx="6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74" name="Rectangle 41">
              <a:extLst>
                <a:ext uri="{FF2B5EF4-FFF2-40B4-BE49-F238E27FC236}">
                  <a16:creationId xmlns:a16="http://schemas.microsoft.com/office/drawing/2014/main" id="{313D90F6-44E7-5B43-9F40-EAB5A4BC3719}"/>
                </a:ext>
              </a:extLst>
            </p:cNvPr>
            <p:cNvSpPr>
              <a:spLocks noChangeArrowheads="1"/>
            </p:cNvSpPr>
            <p:nvPr/>
          </p:nvSpPr>
          <p:spPr bwMode="auto">
            <a:xfrm>
              <a:off x="704"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175" name="Rectangle 42">
              <a:extLst>
                <a:ext uri="{FF2B5EF4-FFF2-40B4-BE49-F238E27FC236}">
                  <a16:creationId xmlns:a16="http://schemas.microsoft.com/office/drawing/2014/main" id="{09FD516E-DDA8-584C-AC12-7F5211BB3875}"/>
                </a:ext>
              </a:extLst>
            </p:cNvPr>
            <p:cNvSpPr>
              <a:spLocks noChangeArrowheads="1"/>
            </p:cNvSpPr>
            <p:nvPr/>
          </p:nvSpPr>
          <p:spPr bwMode="auto">
            <a:xfrm>
              <a:off x="518"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184" name="Rectangle 43">
              <a:extLst>
                <a:ext uri="{FF2B5EF4-FFF2-40B4-BE49-F238E27FC236}">
                  <a16:creationId xmlns:a16="http://schemas.microsoft.com/office/drawing/2014/main" id="{6FFC472B-97D7-D347-9A3C-464686CD17B4}"/>
                </a:ext>
              </a:extLst>
            </p:cNvPr>
            <p:cNvSpPr>
              <a:spLocks noChangeArrowheads="1"/>
            </p:cNvSpPr>
            <p:nvPr/>
          </p:nvSpPr>
          <p:spPr bwMode="auto">
            <a:xfrm>
              <a:off x="834" y="1991"/>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185" name="Line 44">
              <a:extLst>
                <a:ext uri="{FF2B5EF4-FFF2-40B4-BE49-F238E27FC236}">
                  <a16:creationId xmlns:a16="http://schemas.microsoft.com/office/drawing/2014/main" id="{72E3E927-7804-2B4F-BEB5-8E712FD0D8B6}"/>
                </a:ext>
              </a:extLst>
            </p:cNvPr>
            <p:cNvSpPr>
              <a:spLocks noChangeShapeType="1"/>
            </p:cNvSpPr>
            <p:nvPr/>
          </p:nvSpPr>
          <p:spPr bwMode="auto">
            <a:xfrm>
              <a:off x="688" y="2013"/>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86" name="Line 45">
              <a:extLst>
                <a:ext uri="{FF2B5EF4-FFF2-40B4-BE49-F238E27FC236}">
                  <a16:creationId xmlns:a16="http://schemas.microsoft.com/office/drawing/2014/main" id="{FB19C408-B20F-B545-913F-0B0F21C3B97E}"/>
                </a:ext>
              </a:extLst>
            </p:cNvPr>
            <p:cNvSpPr>
              <a:spLocks noChangeShapeType="1"/>
            </p:cNvSpPr>
            <p:nvPr/>
          </p:nvSpPr>
          <p:spPr bwMode="auto">
            <a:xfrm>
              <a:off x="880" y="2010"/>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187" name="Text Box 5">
            <a:extLst>
              <a:ext uri="{FF2B5EF4-FFF2-40B4-BE49-F238E27FC236}">
                <a16:creationId xmlns:a16="http://schemas.microsoft.com/office/drawing/2014/main" id="{0D15D10E-958A-864A-A283-C2AB2D4E8F72}"/>
              </a:ext>
            </a:extLst>
          </p:cNvPr>
          <p:cNvSpPr txBox="1">
            <a:spLocks noChangeArrowheads="1"/>
          </p:cNvSpPr>
          <p:nvPr/>
        </p:nvSpPr>
        <p:spPr bwMode="auto">
          <a:xfrm>
            <a:off x="125413" y="397845"/>
            <a:ext cx="98135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venir Book" panose="020B0503020203020204" pitchFamily="34" charset="-78"/>
                <a:cs typeface="Avenir Book" panose="020B0503020203020204" pitchFamily="34" charset="-78"/>
              </a:rPr>
              <a:t>segment</a:t>
            </a:r>
          </a:p>
        </p:txBody>
      </p:sp>
      <p:grpSp>
        <p:nvGrpSpPr>
          <p:cNvPr id="188" name="Group 178">
            <a:extLst>
              <a:ext uri="{FF2B5EF4-FFF2-40B4-BE49-F238E27FC236}">
                <a16:creationId xmlns:a16="http://schemas.microsoft.com/office/drawing/2014/main" id="{C602A8C6-FCB3-7248-AB25-E5D9AF0992ED}"/>
              </a:ext>
            </a:extLst>
          </p:cNvPr>
          <p:cNvGrpSpPr>
            <a:grpSpLocks/>
          </p:cNvGrpSpPr>
          <p:nvPr/>
        </p:nvGrpSpPr>
        <p:grpSpPr bwMode="auto">
          <a:xfrm>
            <a:off x="1266826" y="437533"/>
            <a:ext cx="301625" cy="292100"/>
            <a:chOff x="1962" y="2058"/>
            <a:chExt cx="190" cy="184"/>
          </a:xfrm>
        </p:grpSpPr>
        <p:sp>
          <p:nvSpPr>
            <p:cNvPr id="189" name="Rectangle 47">
              <a:extLst>
                <a:ext uri="{FF2B5EF4-FFF2-40B4-BE49-F238E27FC236}">
                  <a16:creationId xmlns:a16="http://schemas.microsoft.com/office/drawing/2014/main" id="{74D4FADB-78FF-754C-9258-3499AEC56C8B}"/>
                </a:ext>
              </a:extLst>
            </p:cNvPr>
            <p:cNvSpPr>
              <a:spLocks noChangeArrowheads="1"/>
            </p:cNvSpPr>
            <p:nvPr/>
          </p:nvSpPr>
          <p:spPr bwMode="auto">
            <a:xfrm>
              <a:off x="1962"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90" name="Rectangle 48">
              <a:extLst>
                <a:ext uri="{FF2B5EF4-FFF2-40B4-BE49-F238E27FC236}">
                  <a16:creationId xmlns:a16="http://schemas.microsoft.com/office/drawing/2014/main" id="{9A86A925-4488-C149-AC92-7E56AC2DB20A}"/>
                </a:ext>
              </a:extLst>
            </p:cNvPr>
            <p:cNvSpPr>
              <a:spLocks noChangeArrowheads="1"/>
            </p:cNvSpPr>
            <p:nvPr/>
          </p:nvSpPr>
          <p:spPr bwMode="auto">
            <a:xfrm>
              <a:off x="1965"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grpSp>
      <p:sp>
        <p:nvSpPr>
          <p:cNvPr id="191" name="Text Box 4">
            <a:extLst>
              <a:ext uri="{FF2B5EF4-FFF2-40B4-BE49-F238E27FC236}">
                <a16:creationId xmlns:a16="http://schemas.microsoft.com/office/drawing/2014/main" id="{0E8F71B9-D739-9B4D-B3C4-4209B53F4740}"/>
              </a:ext>
            </a:extLst>
          </p:cNvPr>
          <p:cNvSpPr txBox="1">
            <a:spLocks noChangeArrowheads="1"/>
          </p:cNvSpPr>
          <p:nvPr/>
        </p:nvSpPr>
        <p:spPr bwMode="auto">
          <a:xfrm>
            <a:off x="-74611" y="737570"/>
            <a:ext cx="106150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venir Book" panose="020B0503020203020204" pitchFamily="34" charset="-78"/>
                <a:cs typeface="Avenir Book" panose="020B0503020203020204" pitchFamily="34" charset="-78"/>
              </a:rPr>
              <a:t>datagram</a:t>
            </a:r>
          </a:p>
        </p:txBody>
      </p:sp>
      <p:sp>
        <p:nvSpPr>
          <p:cNvPr id="192" name="Text Box 54">
            <a:extLst>
              <a:ext uri="{FF2B5EF4-FFF2-40B4-BE49-F238E27FC236}">
                <a16:creationId xmlns:a16="http://schemas.microsoft.com/office/drawing/2014/main" id="{74C41705-B97B-5F4E-BB03-C374DF4919FA}"/>
              </a:ext>
            </a:extLst>
          </p:cNvPr>
          <p:cNvSpPr txBox="1">
            <a:spLocks noChangeArrowheads="1"/>
          </p:cNvSpPr>
          <p:nvPr/>
        </p:nvSpPr>
        <p:spPr bwMode="auto">
          <a:xfrm>
            <a:off x="1419964" y="3158449"/>
            <a:ext cx="14558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0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destination</a:t>
            </a:r>
          </a:p>
        </p:txBody>
      </p:sp>
      <p:grpSp>
        <p:nvGrpSpPr>
          <p:cNvPr id="193" name="Group 64">
            <a:extLst>
              <a:ext uri="{FF2B5EF4-FFF2-40B4-BE49-F238E27FC236}">
                <a16:creationId xmlns:a16="http://schemas.microsoft.com/office/drawing/2014/main" id="{C50D7752-68C1-8540-988D-5347ECFD1886}"/>
              </a:ext>
            </a:extLst>
          </p:cNvPr>
          <p:cNvGrpSpPr>
            <a:grpSpLocks/>
          </p:cNvGrpSpPr>
          <p:nvPr/>
        </p:nvGrpSpPr>
        <p:grpSpPr bwMode="auto">
          <a:xfrm>
            <a:off x="24550" y="4528461"/>
            <a:ext cx="1479550" cy="303213"/>
            <a:chOff x="332" y="2224"/>
            <a:chExt cx="932" cy="191"/>
          </a:xfrm>
        </p:grpSpPr>
        <p:sp>
          <p:nvSpPr>
            <p:cNvPr id="194" name="Rectangle 65">
              <a:extLst>
                <a:ext uri="{FF2B5EF4-FFF2-40B4-BE49-F238E27FC236}">
                  <a16:creationId xmlns:a16="http://schemas.microsoft.com/office/drawing/2014/main" id="{1F3E093B-217C-A04B-B5D1-A6C902542EF2}"/>
                </a:ext>
              </a:extLst>
            </p:cNvPr>
            <p:cNvSpPr>
              <a:spLocks noChangeArrowheads="1"/>
            </p:cNvSpPr>
            <p:nvPr/>
          </p:nvSpPr>
          <p:spPr bwMode="auto">
            <a:xfrm>
              <a:off x="345" y="2241"/>
              <a:ext cx="840"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95" name="Rectangle 66">
              <a:extLst>
                <a:ext uri="{FF2B5EF4-FFF2-40B4-BE49-F238E27FC236}">
                  <a16:creationId xmlns:a16="http://schemas.microsoft.com/office/drawing/2014/main" id="{12601678-594C-E14C-9193-F38CE9075141}"/>
                </a:ext>
              </a:extLst>
            </p:cNvPr>
            <p:cNvSpPr>
              <a:spLocks noChangeArrowheads="1"/>
            </p:cNvSpPr>
            <p:nvPr/>
          </p:nvSpPr>
          <p:spPr bwMode="auto">
            <a:xfrm>
              <a:off x="706"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196" name="Rectangle 67">
              <a:extLst>
                <a:ext uri="{FF2B5EF4-FFF2-40B4-BE49-F238E27FC236}">
                  <a16:creationId xmlns:a16="http://schemas.microsoft.com/office/drawing/2014/main" id="{C60FF2A5-B680-E647-99BC-03E16BB18F4E}"/>
                </a:ext>
              </a:extLst>
            </p:cNvPr>
            <p:cNvSpPr>
              <a:spLocks noChangeArrowheads="1"/>
            </p:cNvSpPr>
            <p:nvPr/>
          </p:nvSpPr>
          <p:spPr bwMode="auto">
            <a:xfrm>
              <a:off x="520"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197" name="Rectangle 68">
              <a:extLst>
                <a:ext uri="{FF2B5EF4-FFF2-40B4-BE49-F238E27FC236}">
                  <a16:creationId xmlns:a16="http://schemas.microsoft.com/office/drawing/2014/main" id="{397B1F1F-935A-C84B-968D-E29BC9F4E06A}"/>
                </a:ext>
              </a:extLst>
            </p:cNvPr>
            <p:cNvSpPr>
              <a:spLocks noChangeArrowheads="1"/>
            </p:cNvSpPr>
            <p:nvPr/>
          </p:nvSpPr>
          <p:spPr bwMode="auto">
            <a:xfrm>
              <a:off x="332"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l</a:t>
              </a:r>
            </a:p>
          </p:txBody>
        </p:sp>
        <p:sp>
          <p:nvSpPr>
            <p:cNvPr id="198" name="Rectangle 69">
              <a:extLst>
                <a:ext uri="{FF2B5EF4-FFF2-40B4-BE49-F238E27FC236}">
                  <a16:creationId xmlns:a16="http://schemas.microsoft.com/office/drawing/2014/main" id="{F6478DF2-BC33-B343-8620-1D9F679E414D}"/>
                </a:ext>
              </a:extLst>
            </p:cNvPr>
            <p:cNvSpPr>
              <a:spLocks noChangeArrowheads="1"/>
            </p:cNvSpPr>
            <p:nvPr/>
          </p:nvSpPr>
          <p:spPr bwMode="auto">
            <a:xfrm>
              <a:off x="836" y="2225"/>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199" name="Line 70">
              <a:extLst>
                <a:ext uri="{FF2B5EF4-FFF2-40B4-BE49-F238E27FC236}">
                  <a16:creationId xmlns:a16="http://schemas.microsoft.com/office/drawing/2014/main" id="{B65227E4-D34A-B045-A564-9F588CE81723}"/>
                </a:ext>
              </a:extLst>
            </p:cNvPr>
            <p:cNvSpPr>
              <a:spLocks noChangeShapeType="1"/>
            </p:cNvSpPr>
            <p:nvPr/>
          </p:nvSpPr>
          <p:spPr bwMode="auto">
            <a:xfrm>
              <a:off x="510" y="2241"/>
              <a:ext cx="0" cy="1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0" name="Line 71">
              <a:extLst>
                <a:ext uri="{FF2B5EF4-FFF2-40B4-BE49-F238E27FC236}">
                  <a16:creationId xmlns:a16="http://schemas.microsoft.com/office/drawing/2014/main" id="{89581348-A579-E648-AF77-CC0CCFD73AE0}"/>
                </a:ext>
              </a:extLst>
            </p:cNvPr>
            <p:cNvSpPr>
              <a:spLocks noChangeShapeType="1"/>
            </p:cNvSpPr>
            <p:nvPr/>
          </p:nvSpPr>
          <p:spPr bwMode="auto">
            <a:xfrm>
              <a:off x="690" y="2247"/>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1" name="Line 72">
              <a:extLst>
                <a:ext uri="{FF2B5EF4-FFF2-40B4-BE49-F238E27FC236}">
                  <a16:creationId xmlns:a16="http://schemas.microsoft.com/office/drawing/2014/main" id="{5CD35CDE-ACA7-B147-9033-013571F308B2}"/>
                </a:ext>
              </a:extLst>
            </p:cNvPr>
            <p:cNvSpPr>
              <a:spLocks noChangeShapeType="1"/>
            </p:cNvSpPr>
            <p:nvPr/>
          </p:nvSpPr>
          <p:spPr bwMode="auto">
            <a:xfrm>
              <a:off x="882" y="2244"/>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02" name="Group 73">
            <a:extLst>
              <a:ext uri="{FF2B5EF4-FFF2-40B4-BE49-F238E27FC236}">
                <a16:creationId xmlns:a16="http://schemas.microsoft.com/office/drawing/2014/main" id="{782EFA19-0788-864E-B946-830DAB797411}"/>
              </a:ext>
            </a:extLst>
          </p:cNvPr>
          <p:cNvGrpSpPr>
            <a:grpSpLocks/>
          </p:cNvGrpSpPr>
          <p:nvPr/>
        </p:nvGrpSpPr>
        <p:grpSpPr bwMode="auto">
          <a:xfrm>
            <a:off x="292839" y="4230011"/>
            <a:ext cx="1208087" cy="303213"/>
            <a:chOff x="501" y="1990"/>
            <a:chExt cx="761" cy="191"/>
          </a:xfrm>
        </p:grpSpPr>
        <p:sp>
          <p:nvSpPr>
            <p:cNvPr id="203" name="Rectangle 74">
              <a:extLst>
                <a:ext uri="{FF2B5EF4-FFF2-40B4-BE49-F238E27FC236}">
                  <a16:creationId xmlns:a16="http://schemas.microsoft.com/office/drawing/2014/main" id="{D970D459-C7BE-CB4F-B370-10A7B56F6424}"/>
                </a:ext>
              </a:extLst>
            </p:cNvPr>
            <p:cNvSpPr>
              <a:spLocks noChangeArrowheads="1"/>
            </p:cNvSpPr>
            <p:nvPr/>
          </p:nvSpPr>
          <p:spPr bwMode="auto">
            <a:xfrm>
              <a:off x="501" y="2007"/>
              <a:ext cx="6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4" name="Rectangle 75">
              <a:extLst>
                <a:ext uri="{FF2B5EF4-FFF2-40B4-BE49-F238E27FC236}">
                  <a16:creationId xmlns:a16="http://schemas.microsoft.com/office/drawing/2014/main" id="{1904B028-B6FD-624E-A3E6-5B05A1065AFC}"/>
                </a:ext>
              </a:extLst>
            </p:cNvPr>
            <p:cNvSpPr>
              <a:spLocks noChangeArrowheads="1"/>
            </p:cNvSpPr>
            <p:nvPr/>
          </p:nvSpPr>
          <p:spPr bwMode="auto">
            <a:xfrm>
              <a:off x="704"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05" name="Rectangle 76">
              <a:extLst>
                <a:ext uri="{FF2B5EF4-FFF2-40B4-BE49-F238E27FC236}">
                  <a16:creationId xmlns:a16="http://schemas.microsoft.com/office/drawing/2014/main" id="{7E497BF0-01B9-9645-AADF-EC6ECCD69181}"/>
                </a:ext>
              </a:extLst>
            </p:cNvPr>
            <p:cNvSpPr>
              <a:spLocks noChangeArrowheads="1"/>
            </p:cNvSpPr>
            <p:nvPr/>
          </p:nvSpPr>
          <p:spPr bwMode="auto">
            <a:xfrm>
              <a:off x="518"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06" name="Rectangle 77">
              <a:extLst>
                <a:ext uri="{FF2B5EF4-FFF2-40B4-BE49-F238E27FC236}">
                  <a16:creationId xmlns:a16="http://schemas.microsoft.com/office/drawing/2014/main" id="{F655CC88-7712-A040-B05C-B926BA640DC3}"/>
                </a:ext>
              </a:extLst>
            </p:cNvPr>
            <p:cNvSpPr>
              <a:spLocks noChangeArrowheads="1"/>
            </p:cNvSpPr>
            <p:nvPr/>
          </p:nvSpPr>
          <p:spPr bwMode="auto">
            <a:xfrm>
              <a:off x="834" y="1991"/>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07" name="Line 78">
              <a:extLst>
                <a:ext uri="{FF2B5EF4-FFF2-40B4-BE49-F238E27FC236}">
                  <a16:creationId xmlns:a16="http://schemas.microsoft.com/office/drawing/2014/main" id="{5F8C7ACF-60C6-EA40-ABF5-A21BAB3D73AC}"/>
                </a:ext>
              </a:extLst>
            </p:cNvPr>
            <p:cNvSpPr>
              <a:spLocks noChangeShapeType="1"/>
            </p:cNvSpPr>
            <p:nvPr/>
          </p:nvSpPr>
          <p:spPr bwMode="auto">
            <a:xfrm>
              <a:off x="688" y="2013"/>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8" name="Line 79">
              <a:extLst>
                <a:ext uri="{FF2B5EF4-FFF2-40B4-BE49-F238E27FC236}">
                  <a16:creationId xmlns:a16="http://schemas.microsoft.com/office/drawing/2014/main" id="{B9D1E0FC-D7EB-B94A-95BC-135127D00E84}"/>
                </a:ext>
              </a:extLst>
            </p:cNvPr>
            <p:cNvSpPr>
              <a:spLocks noChangeShapeType="1"/>
            </p:cNvSpPr>
            <p:nvPr/>
          </p:nvSpPr>
          <p:spPr bwMode="auto">
            <a:xfrm>
              <a:off x="880" y="2010"/>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09" name="Group 80">
            <a:extLst>
              <a:ext uri="{FF2B5EF4-FFF2-40B4-BE49-F238E27FC236}">
                <a16:creationId xmlns:a16="http://schemas.microsoft.com/office/drawing/2014/main" id="{ED606BB4-B8BF-EE47-81F0-E3489EBF698D}"/>
              </a:ext>
            </a:extLst>
          </p:cNvPr>
          <p:cNvGrpSpPr>
            <a:grpSpLocks/>
          </p:cNvGrpSpPr>
          <p:nvPr/>
        </p:nvGrpSpPr>
        <p:grpSpPr bwMode="auto">
          <a:xfrm>
            <a:off x="596050" y="3922036"/>
            <a:ext cx="890588" cy="303213"/>
            <a:chOff x="645" y="1734"/>
            <a:chExt cx="561" cy="191"/>
          </a:xfrm>
        </p:grpSpPr>
        <p:sp>
          <p:nvSpPr>
            <p:cNvPr id="210" name="Rectangle 81">
              <a:extLst>
                <a:ext uri="{FF2B5EF4-FFF2-40B4-BE49-F238E27FC236}">
                  <a16:creationId xmlns:a16="http://schemas.microsoft.com/office/drawing/2014/main" id="{5E750AC6-B9B9-BA47-9749-5BA61D17AB9E}"/>
                </a:ext>
              </a:extLst>
            </p:cNvPr>
            <p:cNvSpPr>
              <a:spLocks noChangeArrowheads="1"/>
            </p:cNvSpPr>
            <p:nvPr/>
          </p:nvSpPr>
          <p:spPr bwMode="auto">
            <a:xfrm>
              <a:off x="645" y="1751"/>
              <a:ext cx="4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1" name="Rectangle 82">
              <a:extLst>
                <a:ext uri="{FF2B5EF4-FFF2-40B4-BE49-F238E27FC236}">
                  <a16:creationId xmlns:a16="http://schemas.microsoft.com/office/drawing/2014/main" id="{203BBA7B-2CF5-6949-AEF6-9B5E4804A8E4}"/>
                </a:ext>
              </a:extLst>
            </p:cNvPr>
            <p:cNvSpPr>
              <a:spLocks noChangeArrowheads="1"/>
            </p:cNvSpPr>
            <p:nvPr/>
          </p:nvSpPr>
          <p:spPr bwMode="auto">
            <a:xfrm>
              <a:off x="648" y="173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12" name="Rectangle 83">
              <a:extLst>
                <a:ext uri="{FF2B5EF4-FFF2-40B4-BE49-F238E27FC236}">
                  <a16:creationId xmlns:a16="http://schemas.microsoft.com/office/drawing/2014/main" id="{D9094A29-8FA3-604F-BCB2-C28018927AE8}"/>
                </a:ext>
              </a:extLst>
            </p:cNvPr>
            <p:cNvSpPr>
              <a:spLocks noChangeArrowheads="1"/>
            </p:cNvSpPr>
            <p:nvPr/>
          </p:nvSpPr>
          <p:spPr bwMode="auto">
            <a:xfrm>
              <a:off x="778" y="1735"/>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13" name="Line 84">
              <a:extLst>
                <a:ext uri="{FF2B5EF4-FFF2-40B4-BE49-F238E27FC236}">
                  <a16:creationId xmlns:a16="http://schemas.microsoft.com/office/drawing/2014/main" id="{B797ADA3-EF18-7C49-99C2-2F8F051D96BB}"/>
                </a:ext>
              </a:extLst>
            </p:cNvPr>
            <p:cNvSpPr>
              <a:spLocks noChangeShapeType="1"/>
            </p:cNvSpPr>
            <p:nvPr/>
          </p:nvSpPr>
          <p:spPr bwMode="auto">
            <a:xfrm>
              <a:off x="824" y="1754"/>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14" name="Group 85">
            <a:extLst>
              <a:ext uri="{FF2B5EF4-FFF2-40B4-BE49-F238E27FC236}">
                <a16:creationId xmlns:a16="http://schemas.microsoft.com/office/drawing/2014/main" id="{11AB6D85-B7C0-8142-8671-E8110C22285E}"/>
              </a:ext>
            </a:extLst>
          </p:cNvPr>
          <p:cNvGrpSpPr>
            <a:grpSpLocks/>
          </p:cNvGrpSpPr>
          <p:nvPr/>
        </p:nvGrpSpPr>
        <p:grpSpPr bwMode="auto">
          <a:xfrm>
            <a:off x="802425" y="3610886"/>
            <a:ext cx="679450" cy="301625"/>
            <a:chOff x="780" y="1553"/>
            <a:chExt cx="428" cy="190"/>
          </a:xfrm>
        </p:grpSpPr>
        <p:sp>
          <p:nvSpPr>
            <p:cNvPr id="215" name="Rectangle 86">
              <a:extLst>
                <a:ext uri="{FF2B5EF4-FFF2-40B4-BE49-F238E27FC236}">
                  <a16:creationId xmlns:a16="http://schemas.microsoft.com/office/drawing/2014/main" id="{5CCFD8AF-21AA-2143-8C8C-4C988C5ED872}"/>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6" name="Rectangle 87">
              <a:extLst>
                <a:ext uri="{FF2B5EF4-FFF2-40B4-BE49-F238E27FC236}">
                  <a16:creationId xmlns:a16="http://schemas.microsoft.com/office/drawing/2014/main" id="{0247FE4B-63DA-1F45-A8DA-A5A5C63B6AC3}"/>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217" name="Line 91">
            <a:extLst>
              <a:ext uri="{FF2B5EF4-FFF2-40B4-BE49-F238E27FC236}">
                <a16:creationId xmlns:a16="http://schemas.microsoft.com/office/drawing/2014/main" id="{19384907-F1F7-7342-B03B-0F3880C9074B}"/>
              </a:ext>
            </a:extLst>
          </p:cNvPr>
          <p:cNvSpPr>
            <a:spLocks noChangeShapeType="1"/>
          </p:cNvSpPr>
          <p:nvPr/>
        </p:nvSpPr>
        <p:spPr bwMode="auto">
          <a:xfrm>
            <a:off x="5569689" y="3553736"/>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8" name="Line 93">
            <a:extLst>
              <a:ext uri="{FF2B5EF4-FFF2-40B4-BE49-F238E27FC236}">
                <a16:creationId xmlns:a16="http://schemas.microsoft.com/office/drawing/2014/main" id="{883D6FEA-BFB1-A54A-986E-6B39511738A6}"/>
              </a:ext>
            </a:extLst>
          </p:cNvPr>
          <p:cNvSpPr>
            <a:spLocks noChangeShapeType="1"/>
          </p:cNvSpPr>
          <p:nvPr/>
        </p:nvSpPr>
        <p:spPr bwMode="auto">
          <a:xfrm>
            <a:off x="5577626" y="3874411"/>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9" name="Rectangle 96">
            <a:extLst>
              <a:ext uri="{FF2B5EF4-FFF2-40B4-BE49-F238E27FC236}">
                <a16:creationId xmlns:a16="http://schemas.microsoft.com/office/drawing/2014/main" id="{259A49E6-709B-2347-990D-69F0B212F487}"/>
              </a:ext>
            </a:extLst>
          </p:cNvPr>
          <p:cNvSpPr>
            <a:spLocks noChangeArrowheads="1"/>
          </p:cNvSpPr>
          <p:nvPr/>
        </p:nvSpPr>
        <p:spPr bwMode="auto">
          <a:xfrm>
            <a:off x="5594352" y="1744047"/>
            <a:ext cx="1273175" cy="655638"/>
          </a:xfrm>
          <a:prstGeom prst="rect">
            <a:avLst/>
          </a:prstGeom>
          <a:solidFill>
            <a:schemeClr val="bg1"/>
          </a:solidFill>
          <a:ln w="28575">
            <a:solidFill>
              <a:schemeClr val="tx1"/>
            </a:solidFill>
            <a:miter lim="800000"/>
            <a:headEnd/>
            <a:tailEnd/>
          </a:ln>
          <a:effectLst>
            <a:outerShdw blurRad="50800" dist="38100" dir="18900000" sx="102000" sy="102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20" name="Line 97">
            <a:extLst>
              <a:ext uri="{FF2B5EF4-FFF2-40B4-BE49-F238E27FC236}">
                <a16:creationId xmlns:a16="http://schemas.microsoft.com/office/drawing/2014/main" id="{D82D4EF1-E7DC-B146-B148-5E79F02BCC8B}"/>
              </a:ext>
            </a:extLst>
          </p:cNvPr>
          <p:cNvSpPr>
            <a:spLocks noChangeShapeType="1"/>
          </p:cNvSpPr>
          <p:nvPr/>
        </p:nvSpPr>
        <p:spPr bwMode="auto">
          <a:xfrm>
            <a:off x="5594352" y="2061547"/>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21" name="Freeform 114">
            <a:extLst>
              <a:ext uri="{FF2B5EF4-FFF2-40B4-BE49-F238E27FC236}">
                <a16:creationId xmlns:a16="http://schemas.microsoft.com/office/drawing/2014/main" id="{BEDEB3A2-EFA9-6F44-A8E6-C8BD127C9FBD}"/>
              </a:ext>
            </a:extLst>
          </p:cNvPr>
          <p:cNvSpPr>
            <a:spLocks/>
          </p:cNvSpPr>
          <p:nvPr/>
        </p:nvSpPr>
        <p:spPr bwMode="auto">
          <a:xfrm>
            <a:off x="2112964" y="266007"/>
            <a:ext cx="4710110" cy="4729942"/>
          </a:xfrm>
          <a:custGeom>
            <a:avLst/>
            <a:gdLst>
              <a:gd name="T0" fmla="*/ 2147483646 w 3316"/>
              <a:gd name="T1" fmla="*/ 0 h 3461"/>
              <a:gd name="T2" fmla="*/ 2147483646 w 3316"/>
              <a:gd name="T3" fmla="*/ 2147483646 h 3461"/>
              <a:gd name="T4" fmla="*/ 2147483646 w 3316"/>
              <a:gd name="T5" fmla="*/ 2147483646 h 3461"/>
              <a:gd name="T6" fmla="*/ 2147483646 w 3316"/>
              <a:gd name="T7" fmla="*/ 2147483646 h 3461"/>
              <a:gd name="T8" fmla="*/ 2147483646 w 3316"/>
              <a:gd name="T9" fmla="*/ 2147483646 h 3461"/>
              <a:gd name="T10" fmla="*/ 2147483646 w 3316"/>
              <a:gd name="T11" fmla="*/ 2147483646 h 3461"/>
              <a:gd name="T12" fmla="*/ 2147483646 w 3316"/>
              <a:gd name="T13" fmla="*/ 2147483646 h 3461"/>
              <a:gd name="T14" fmla="*/ 2147483646 w 3316"/>
              <a:gd name="T15" fmla="*/ 2147483646 h 3461"/>
              <a:gd name="T16" fmla="*/ 2147483646 w 3316"/>
              <a:gd name="T17" fmla="*/ 2147483646 h 3461"/>
              <a:gd name="T18" fmla="*/ 2147483646 w 3316"/>
              <a:gd name="T19" fmla="*/ 2147483646 h 3461"/>
              <a:gd name="T20" fmla="*/ 2147483646 w 3316"/>
              <a:gd name="T21" fmla="*/ 2147483646 h 3461"/>
              <a:gd name="T22" fmla="*/ 0 w 3316"/>
              <a:gd name="T23" fmla="*/ 2147483646 h 3461"/>
              <a:gd name="T24" fmla="*/ 0 w 3316"/>
              <a:gd name="T25" fmla="*/ 2147483646 h 34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316"/>
              <a:gd name="T40" fmla="*/ 0 h 3461"/>
              <a:gd name="T41" fmla="*/ 3316 w 3316"/>
              <a:gd name="T42" fmla="*/ 3461 h 34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316" h="3461">
                <a:moveTo>
                  <a:pt x="872" y="0"/>
                </a:moveTo>
                <a:lnTo>
                  <a:pt x="878" y="1481"/>
                </a:lnTo>
                <a:lnTo>
                  <a:pt x="2612" y="1481"/>
                </a:lnTo>
                <a:lnTo>
                  <a:pt x="2612" y="1179"/>
                </a:lnTo>
                <a:lnTo>
                  <a:pt x="3294" y="1179"/>
                </a:lnTo>
                <a:lnTo>
                  <a:pt x="3316" y="3131"/>
                </a:lnTo>
                <a:lnTo>
                  <a:pt x="3148" y="2986"/>
                </a:lnTo>
                <a:lnTo>
                  <a:pt x="3143" y="2387"/>
                </a:lnTo>
                <a:lnTo>
                  <a:pt x="2505" y="2387"/>
                </a:lnTo>
                <a:lnTo>
                  <a:pt x="2505" y="3070"/>
                </a:lnTo>
                <a:lnTo>
                  <a:pt x="1057" y="3461"/>
                </a:lnTo>
                <a:lnTo>
                  <a:pt x="0" y="3461"/>
                </a:lnTo>
                <a:lnTo>
                  <a:pt x="0" y="2505"/>
                </a:lnTo>
              </a:path>
            </a:pathLst>
          </a:custGeom>
          <a:noFill/>
          <a:ln w="28575">
            <a:solidFill>
              <a:srgbClr val="CC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222" name="Group 115">
            <a:extLst>
              <a:ext uri="{FF2B5EF4-FFF2-40B4-BE49-F238E27FC236}">
                <a16:creationId xmlns:a16="http://schemas.microsoft.com/office/drawing/2014/main" id="{85B6340C-1412-DD49-A487-35E5DC0144AC}"/>
              </a:ext>
            </a:extLst>
          </p:cNvPr>
          <p:cNvGrpSpPr>
            <a:grpSpLocks/>
          </p:cNvGrpSpPr>
          <p:nvPr/>
        </p:nvGrpSpPr>
        <p:grpSpPr bwMode="auto">
          <a:xfrm>
            <a:off x="4110775" y="3547386"/>
            <a:ext cx="1479550" cy="303213"/>
            <a:chOff x="332" y="2224"/>
            <a:chExt cx="932" cy="191"/>
          </a:xfrm>
        </p:grpSpPr>
        <p:sp>
          <p:nvSpPr>
            <p:cNvPr id="223" name="Rectangle 116">
              <a:extLst>
                <a:ext uri="{FF2B5EF4-FFF2-40B4-BE49-F238E27FC236}">
                  <a16:creationId xmlns:a16="http://schemas.microsoft.com/office/drawing/2014/main" id="{504C038E-092B-1D4B-AD07-733B523A2C29}"/>
                </a:ext>
              </a:extLst>
            </p:cNvPr>
            <p:cNvSpPr>
              <a:spLocks noChangeArrowheads="1"/>
            </p:cNvSpPr>
            <p:nvPr/>
          </p:nvSpPr>
          <p:spPr bwMode="auto">
            <a:xfrm>
              <a:off x="345" y="2241"/>
              <a:ext cx="840"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24" name="Rectangle 117">
              <a:extLst>
                <a:ext uri="{FF2B5EF4-FFF2-40B4-BE49-F238E27FC236}">
                  <a16:creationId xmlns:a16="http://schemas.microsoft.com/office/drawing/2014/main" id="{99CDC4A5-2671-2F4C-AF10-D4F0B21A07E4}"/>
                </a:ext>
              </a:extLst>
            </p:cNvPr>
            <p:cNvSpPr>
              <a:spLocks noChangeArrowheads="1"/>
            </p:cNvSpPr>
            <p:nvPr/>
          </p:nvSpPr>
          <p:spPr bwMode="auto">
            <a:xfrm>
              <a:off x="706"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25" name="Rectangle 118">
              <a:extLst>
                <a:ext uri="{FF2B5EF4-FFF2-40B4-BE49-F238E27FC236}">
                  <a16:creationId xmlns:a16="http://schemas.microsoft.com/office/drawing/2014/main" id="{41C01446-A97C-0942-9110-AECA50BADDDB}"/>
                </a:ext>
              </a:extLst>
            </p:cNvPr>
            <p:cNvSpPr>
              <a:spLocks noChangeArrowheads="1"/>
            </p:cNvSpPr>
            <p:nvPr/>
          </p:nvSpPr>
          <p:spPr bwMode="auto">
            <a:xfrm>
              <a:off x="520"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26" name="Rectangle 119">
              <a:extLst>
                <a:ext uri="{FF2B5EF4-FFF2-40B4-BE49-F238E27FC236}">
                  <a16:creationId xmlns:a16="http://schemas.microsoft.com/office/drawing/2014/main" id="{AA06A8EE-28E9-AF46-9EEA-FBEDDAF18726}"/>
                </a:ext>
              </a:extLst>
            </p:cNvPr>
            <p:cNvSpPr>
              <a:spLocks noChangeArrowheads="1"/>
            </p:cNvSpPr>
            <p:nvPr/>
          </p:nvSpPr>
          <p:spPr bwMode="auto">
            <a:xfrm>
              <a:off x="332"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l</a:t>
              </a:r>
            </a:p>
          </p:txBody>
        </p:sp>
        <p:sp>
          <p:nvSpPr>
            <p:cNvPr id="227" name="Rectangle 120">
              <a:extLst>
                <a:ext uri="{FF2B5EF4-FFF2-40B4-BE49-F238E27FC236}">
                  <a16:creationId xmlns:a16="http://schemas.microsoft.com/office/drawing/2014/main" id="{EF7ADA06-A6C3-EC42-9026-08C964BC6509}"/>
                </a:ext>
              </a:extLst>
            </p:cNvPr>
            <p:cNvSpPr>
              <a:spLocks noChangeArrowheads="1"/>
            </p:cNvSpPr>
            <p:nvPr/>
          </p:nvSpPr>
          <p:spPr bwMode="auto">
            <a:xfrm>
              <a:off x="836" y="2225"/>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28" name="Line 121">
              <a:extLst>
                <a:ext uri="{FF2B5EF4-FFF2-40B4-BE49-F238E27FC236}">
                  <a16:creationId xmlns:a16="http://schemas.microsoft.com/office/drawing/2014/main" id="{F47A00CE-0D92-CA4D-9460-92CBEF8DE836}"/>
                </a:ext>
              </a:extLst>
            </p:cNvPr>
            <p:cNvSpPr>
              <a:spLocks noChangeShapeType="1"/>
            </p:cNvSpPr>
            <p:nvPr/>
          </p:nvSpPr>
          <p:spPr bwMode="auto">
            <a:xfrm>
              <a:off x="510" y="2241"/>
              <a:ext cx="0" cy="1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29" name="Line 122">
              <a:extLst>
                <a:ext uri="{FF2B5EF4-FFF2-40B4-BE49-F238E27FC236}">
                  <a16:creationId xmlns:a16="http://schemas.microsoft.com/office/drawing/2014/main" id="{457AAAB2-E313-B54A-B86A-CBEACA43A89D}"/>
                </a:ext>
              </a:extLst>
            </p:cNvPr>
            <p:cNvSpPr>
              <a:spLocks noChangeShapeType="1"/>
            </p:cNvSpPr>
            <p:nvPr/>
          </p:nvSpPr>
          <p:spPr bwMode="auto">
            <a:xfrm>
              <a:off x="690" y="2247"/>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30" name="Line 123">
              <a:extLst>
                <a:ext uri="{FF2B5EF4-FFF2-40B4-BE49-F238E27FC236}">
                  <a16:creationId xmlns:a16="http://schemas.microsoft.com/office/drawing/2014/main" id="{777075DA-53C1-4349-BD44-36049E94C4EB}"/>
                </a:ext>
              </a:extLst>
            </p:cNvPr>
            <p:cNvSpPr>
              <a:spLocks noChangeShapeType="1"/>
            </p:cNvSpPr>
            <p:nvPr/>
          </p:nvSpPr>
          <p:spPr bwMode="auto">
            <a:xfrm>
              <a:off x="882" y="2244"/>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31" name="Group 124">
            <a:extLst>
              <a:ext uri="{FF2B5EF4-FFF2-40B4-BE49-F238E27FC236}">
                <a16:creationId xmlns:a16="http://schemas.microsoft.com/office/drawing/2014/main" id="{F09DD616-F735-7046-9C1C-D2103F4D1E5C}"/>
              </a:ext>
            </a:extLst>
          </p:cNvPr>
          <p:cNvGrpSpPr>
            <a:grpSpLocks/>
          </p:cNvGrpSpPr>
          <p:nvPr/>
        </p:nvGrpSpPr>
        <p:grpSpPr bwMode="auto">
          <a:xfrm>
            <a:off x="4369539" y="3240998"/>
            <a:ext cx="1208087" cy="303212"/>
            <a:chOff x="501" y="1990"/>
            <a:chExt cx="761" cy="191"/>
          </a:xfrm>
        </p:grpSpPr>
        <p:sp>
          <p:nvSpPr>
            <p:cNvPr id="232" name="Rectangle 125">
              <a:extLst>
                <a:ext uri="{FF2B5EF4-FFF2-40B4-BE49-F238E27FC236}">
                  <a16:creationId xmlns:a16="http://schemas.microsoft.com/office/drawing/2014/main" id="{DB941F93-1335-5645-94DE-59F001928AC8}"/>
                </a:ext>
              </a:extLst>
            </p:cNvPr>
            <p:cNvSpPr>
              <a:spLocks noChangeArrowheads="1"/>
            </p:cNvSpPr>
            <p:nvPr/>
          </p:nvSpPr>
          <p:spPr bwMode="auto">
            <a:xfrm>
              <a:off x="501" y="2007"/>
              <a:ext cx="6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33" name="Rectangle 126">
              <a:extLst>
                <a:ext uri="{FF2B5EF4-FFF2-40B4-BE49-F238E27FC236}">
                  <a16:creationId xmlns:a16="http://schemas.microsoft.com/office/drawing/2014/main" id="{9EA1B2EB-B358-3D4C-841E-567FECFADB18}"/>
                </a:ext>
              </a:extLst>
            </p:cNvPr>
            <p:cNvSpPr>
              <a:spLocks noChangeArrowheads="1"/>
            </p:cNvSpPr>
            <p:nvPr/>
          </p:nvSpPr>
          <p:spPr bwMode="auto">
            <a:xfrm>
              <a:off x="704"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34" name="Rectangle 127">
              <a:extLst>
                <a:ext uri="{FF2B5EF4-FFF2-40B4-BE49-F238E27FC236}">
                  <a16:creationId xmlns:a16="http://schemas.microsoft.com/office/drawing/2014/main" id="{13F00E9F-B735-5849-861F-39C839FD83F4}"/>
                </a:ext>
              </a:extLst>
            </p:cNvPr>
            <p:cNvSpPr>
              <a:spLocks noChangeArrowheads="1"/>
            </p:cNvSpPr>
            <p:nvPr/>
          </p:nvSpPr>
          <p:spPr bwMode="auto">
            <a:xfrm>
              <a:off x="518"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35" name="Rectangle 128">
              <a:extLst>
                <a:ext uri="{FF2B5EF4-FFF2-40B4-BE49-F238E27FC236}">
                  <a16:creationId xmlns:a16="http://schemas.microsoft.com/office/drawing/2014/main" id="{0CE33A55-3FFF-D247-A00E-5085ABE3BDA7}"/>
                </a:ext>
              </a:extLst>
            </p:cNvPr>
            <p:cNvSpPr>
              <a:spLocks noChangeArrowheads="1"/>
            </p:cNvSpPr>
            <p:nvPr/>
          </p:nvSpPr>
          <p:spPr bwMode="auto">
            <a:xfrm>
              <a:off x="834" y="1991"/>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36" name="Line 129">
              <a:extLst>
                <a:ext uri="{FF2B5EF4-FFF2-40B4-BE49-F238E27FC236}">
                  <a16:creationId xmlns:a16="http://schemas.microsoft.com/office/drawing/2014/main" id="{5257F2F7-73B9-0943-A775-4320CC67F911}"/>
                </a:ext>
              </a:extLst>
            </p:cNvPr>
            <p:cNvSpPr>
              <a:spLocks noChangeShapeType="1"/>
            </p:cNvSpPr>
            <p:nvPr/>
          </p:nvSpPr>
          <p:spPr bwMode="auto">
            <a:xfrm>
              <a:off x="688" y="2013"/>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37" name="Line 130">
              <a:extLst>
                <a:ext uri="{FF2B5EF4-FFF2-40B4-BE49-F238E27FC236}">
                  <a16:creationId xmlns:a16="http://schemas.microsoft.com/office/drawing/2014/main" id="{F79FB15F-B9B5-1C48-A8C6-B6B142E79B47}"/>
                </a:ext>
              </a:extLst>
            </p:cNvPr>
            <p:cNvSpPr>
              <a:spLocks noChangeShapeType="1"/>
            </p:cNvSpPr>
            <p:nvPr/>
          </p:nvSpPr>
          <p:spPr bwMode="auto">
            <a:xfrm>
              <a:off x="880" y="2010"/>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38" name="Group 140">
            <a:extLst>
              <a:ext uri="{FF2B5EF4-FFF2-40B4-BE49-F238E27FC236}">
                <a16:creationId xmlns:a16="http://schemas.microsoft.com/office/drawing/2014/main" id="{DC4925E6-41A9-8643-8E76-63BD0FB2392D}"/>
              </a:ext>
            </a:extLst>
          </p:cNvPr>
          <p:cNvGrpSpPr>
            <a:grpSpLocks/>
          </p:cNvGrpSpPr>
          <p:nvPr/>
        </p:nvGrpSpPr>
        <p:grpSpPr bwMode="auto">
          <a:xfrm>
            <a:off x="7141314" y="3607711"/>
            <a:ext cx="1208087" cy="303213"/>
            <a:chOff x="501" y="1990"/>
            <a:chExt cx="761" cy="191"/>
          </a:xfrm>
        </p:grpSpPr>
        <p:sp>
          <p:nvSpPr>
            <p:cNvPr id="239" name="Rectangle 141">
              <a:extLst>
                <a:ext uri="{FF2B5EF4-FFF2-40B4-BE49-F238E27FC236}">
                  <a16:creationId xmlns:a16="http://schemas.microsoft.com/office/drawing/2014/main" id="{24DA0C2F-17DB-7643-B65D-18F2B436D4C0}"/>
                </a:ext>
              </a:extLst>
            </p:cNvPr>
            <p:cNvSpPr>
              <a:spLocks noChangeArrowheads="1"/>
            </p:cNvSpPr>
            <p:nvPr/>
          </p:nvSpPr>
          <p:spPr bwMode="auto">
            <a:xfrm>
              <a:off x="501" y="2007"/>
              <a:ext cx="6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40" name="Rectangle 142">
              <a:extLst>
                <a:ext uri="{FF2B5EF4-FFF2-40B4-BE49-F238E27FC236}">
                  <a16:creationId xmlns:a16="http://schemas.microsoft.com/office/drawing/2014/main" id="{296D85F8-DA00-E347-906C-91E4F93935A1}"/>
                </a:ext>
              </a:extLst>
            </p:cNvPr>
            <p:cNvSpPr>
              <a:spLocks noChangeArrowheads="1"/>
            </p:cNvSpPr>
            <p:nvPr/>
          </p:nvSpPr>
          <p:spPr bwMode="auto">
            <a:xfrm>
              <a:off x="704"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41" name="Rectangle 143">
              <a:extLst>
                <a:ext uri="{FF2B5EF4-FFF2-40B4-BE49-F238E27FC236}">
                  <a16:creationId xmlns:a16="http://schemas.microsoft.com/office/drawing/2014/main" id="{7E7E3D6E-A342-6648-9506-7A080F8B77FF}"/>
                </a:ext>
              </a:extLst>
            </p:cNvPr>
            <p:cNvSpPr>
              <a:spLocks noChangeArrowheads="1"/>
            </p:cNvSpPr>
            <p:nvPr/>
          </p:nvSpPr>
          <p:spPr bwMode="auto">
            <a:xfrm>
              <a:off x="518"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42" name="Rectangle 144">
              <a:extLst>
                <a:ext uri="{FF2B5EF4-FFF2-40B4-BE49-F238E27FC236}">
                  <a16:creationId xmlns:a16="http://schemas.microsoft.com/office/drawing/2014/main" id="{E27AB14D-C29B-DF45-8BD1-D050C50BEA27}"/>
                </a:ext>
              </a:extLst>
            </p:cNvPr>
            <p:cNvSpPr>
              <a:spLocks noChangeArrowheads="1"/>
            </p:cNvSpPr>
            <p:nvPr/>
          </p:nvSpPr>
          <p:spPr bwMode="auto">
            <a:xfrm>
              <a:off x="834" y="1991"/>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43" name="Line 145">
              <a:extLst>
                <a:ext uri="{FF2B5EF4-FFF2-40B4-BE49-F238E27FC236}">
                  <a16:creationId xmlns:a16="http://schemas.microsoft.com/office/drawing/2014/main" id="{331963CB-8B11-1C4E-8253-0FDB3A375A54}"/>
                </a:ext>
              </a:extLst>
            </p:cNvPr>
            <p:cNvSpPr>
              <a:spLocks noChangeShapeType="1"/>
            </p:cNvSpPr>
            <p:nvPr/>
          </p:nvSpPr>
          <p:spPr bwMode="auto">
            <a:xfrm>
              <a:off x="688" y="2013"/>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44" name="Line 146">
              <a:extLst>
                <a:ext uri="{FF2B5EF4-FFF2-40B4-BE49-F238E27FC236}">
                  <a16:creationId xmlns:a16="http://schemas.microsoft.com/office/drawing/2014/main" id="{432304F0-73BB-2748-8E18-7151D5E33699}"/>
                </a:ext>
              </a:extLst>
            </p:cNvPr>
            <p:cNvSpPr>
              <a:spLocks noChangeShapeType="1"/>
            </p:cNvSpPr>
            <p:nvPr/>
          </p:nvSpPr>
          <p:spPr bwMode="auto">
            <a:xfrm>
              <a:off x="880" y="2010"/>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45" name="Group 156">
            <a:extLst>
              <a:ext uri="{FF2B5EF4-FFF2-40B4-BE49-F238E27FC236}">
                <a16:creationId xmlns:a16="http://schemas.microsoft.com/office/drawing/2014/main" id="{2999D032-84BD-264A-ADD9-A5141E317962}"/>
              </a:ext>
            </a:extLst>
          </p:cNvPr>
          <p:cNvGrpSpPr>
            <a:grpSpLocks/>
          </p:cNvGrpSpPr>
          <p:nvPr/>
        </p:nvGrpSpPr>
        <p:grpSpPr bwMode="auto">
          <a:xfrm>
            <a:off x="668338" y="1066183"/>
            <a:ext cx="1479550" cy="303212"/>
            <a:chOff x="332" y="2224"/>
            <a:chExt cx="932" cy="191"/>
          </a:xfrm>
        </p:grpSpPr>
        <p:sp>
          <p:nvSpPr>
            <p:cNvPr id="246" name="Rectangle 157">
              <a:extLst>
                <a:ext uri="{FF2B5EF4-FFF2-40B4-BE49-F238E27FC236}">
                  <a16:creationId xmlns:a16="http://schemas.microsoft.com/office/drawing/2014/main" id="{0E7166F5-9BCE-6142-A6E7-CDF949808543}"/>
                </a:ext>
              </a:extLst>
            </p:cNvPr>
            <p:cNvSpPr>
              <a:spLocks noChangeArrowheads="1"/>
            </p:cNvSpPr>
            <p:nvPr/>
          </p:nvSpPr>
          <p:spPr bwMode="auto">
            <a:xfrm>
              <a:off x="345" y="2241"/>
              <a:ext cx="840"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47" name="Rectangle 158">
              <a:extLst>
                <a:ext uri="{FF2B5EF4-FFF2-40B4-BE49-F238E27FC236}">
                  <a16:creationId xmlns:a16="http://schemas.microsoft.com/office/drawing/2014/main" id="{754F1661-A032-B447-9C02-84330F1B16C3}"/>
                </a:ext>
              </a:extLst>
            </p:cNvPr>
            <p:cNvSpPr>
              <a:spLocks noChangeArrowheads="1"/>
            </p:cNvSpPr>
            <p:nvPr/>
          </p:nvSpPr>
          <p:spPr bwMode="auto">
            <a:xfrm>
              <a:off x="706"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48" name="Rectangle 159">
              <a:extLst>
                <a:ext uri="{FF2B5EF4-FFF2-40B4-BE49-F238E27FC236}">
                  <a16:creationId xmlns:a16="http://schemas.microsoft.com/office/drawing/2014/main" id="{1C7AD2C3-C553-2A4B-9171-A8E09BA847E8}"/>
                </a:ext>
              </a:extLst>
            </p:cNvPr>
            <p:cNvSpPr>
              <a:spLocks noChangeArrowheads="1"/>
            </p:cNvSpPr>
            <p:nvPr/>
          </p:nvSpPr>
          <p:spPr bwMode="auto">
            <a:xfrm>
              <a:off x="520"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49" name="Rectangle 160">
              <a:extLst>
                <a:ext uri="{FF2B5EF4-FFF2-40B4-BE49-F238E27FC236}">
                  <a16:creationId xmlns:a16="http://schemas.microsoft.com/office/drawing/2014/main" id="{CE64079E-3B67-F34D-801D-A92A1F3B07C8}"/>
                </a:ext>
              </a:extLst>
            </p:cNvPr>
            <p:cNvSpPr>
              <a:spLocks noChangeArrowheads="1"/>
            </p:cNvSpPr>
            <p:nvPr/>
          </p:nvSpPr>
          <p:spPr bwMode="auto">
            <a:xfrm>
              <a:off x="332"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l</a:t>
              </a:r>
            </a:p>
          </p:txBody>
        </p:sp>
        <p:sp>
          <p:nvSpPr>
            <p:cNvPr id="250" name="Rectangle 161">
              <a:extLst>
                <a:ext uri="{FF2B5EF4-FFF2-40B4-BE49-F238E27FC236}">
                  <a16:creationId xmlns:a16="http://schemas.microsoft.com/office/drawing/2014/main" id="{1E8F4774-501D-1F43-80F6-8E0FBDD2EA01}"/>
                </a:ext>
              </a:extLst>
            </p:cNvPr>
            <p:cNvSpPr>
              <a:spLocks noChangeArrowheads="1"/>
            </p:cNvSpPr>
            <p:nvPr/>
          </p:nvSpPr>
          <p:spPr bwMode="auto">
            <a:xfrm>
              <a:off x="836" y="2225"/>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51" name="Line 162">
              <a:extLst>
                <a:ext uri="{FF2B5EF4-FFF2-40B4-BE49-F238E27FC236}">
                  <a16:creationId xmlns:a16="http://schemas.microsoft.com/office/drawing/2014/main" id="{AC823B9C-431D-F442-BF16-B2BB2576305B}"/>
                </a:ext>
              </a:extLst>
            </p:cNvPr>
            <p:cNvSpPr>
              <a:spLocks noChangeShapeType="1"/>
            </p:cNvSpPr>
            <p:nvPr/>
          </p:nvSpPr>
          <p:spPr bwMode="auto">
            <a:xfrm>
              <a:off x="510" y="2241"/>
              <a:ext cx="0" cy="1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2" name="Line 163">
              <a:extLst>
                <a:ext uri="{FF2B5EF4-FFF2-40B4-BE49-F238E27FC236}">
                  <a16:creationId xmlns:a16="http://schemas.microsoft.com/office/drawing/2014/main" id="{027C6256-CE60-DF44-B53C-314BE2376CBC}"/>
                </a:ext>
              </a:extLst>
            </p:cNvPr>
            <p:cNvSpPr>
              <a:spLocks noChangeShapeType="1"/>
            </p:cNvSpPr>
            <p:nvPr/>
          </p:nvSpPr>
          <p:spPr bwMode="auto">
            <a:xfrm>
              <a:off x="690" y="2247"/>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3" name="Line 164">
              <a:extLst>
                <a:ext uri="{FF2B5EF4-FFF2-40B4-BE49-F238E27FC236}">
                  <a16:creationId xmlns:a16="http://schemas.microsoft.com/office/drawing/2014/main" id="{EB0B6073-A87E-8C45-871D-8531AA06559B}"/>
                </a:ext>
              </a:extLst>
            </p:cNvPr>
            <p:cNvSpPr>
              <a:spLocks noChangeShapeType="1"/>
            </p:cNvSpPr>
            <p:nvPr/>
          </p:nvSpPr>
          <p:spPr bwMode="auto">
            <a:xfrm>
              <a:off x="882" y="2244"/>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254" name="Text Box 166">
            <a:extLst>
              <a:ext uri="{FF2B5EF4-FFF2-40B4-BE49-F238E27FC236}">
                <a16:creationId xmlns:a16="http://schemas.microsoft.com/office/drawing/2014/main" id="{B74B5829-1A8F-AE47-9517-C70C28E5B2D0}"/>
              </a:ext>
            </a:extLst>
          </p:cNvPr>
          <p:cNvSpPr txBox="1">
            <a:spLocks noChangeArrowheads="1"/>
          </p:cNvSpPr>
          <p:nvPr/>
        </p:nvSpPr>
        <p:spPr bwMode="auto">
          <a:xfrm>
            <a:off x="7793775" y="4412573"/>
            <a:ext cx="87716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router</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5" name="Text Box 167">
            <a:extLst>
              <a:ext uri="{FF2B5EF4-FFF2-40B4-BE49-F238E27FC236}">
                <a16:creationId xmlns:a16="http://schemas.microsoft.com/office/drawing/2014/main" id="{28AC982F-9E27-1847-9770-EC46EAFE4DFF}"/>
              </a:ext>
            </a:extLst>
          </p:cNvPr>
          <p:cNvSpPr txBox="1">
            <a:spLocks noChangeArrowheads="1"/>
          </p:cNvSpPr>
          <p:nvPr/>
        </p:nvSpPr>
        <p:spPr bwMode="auto">
          <a:xfrm>
            <a:off x="7666038" y="2533562"/>
            <a:ext cx="89159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switch</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6" name="Text Box 174">
            <a:extLst>
              <a:ext uri="{FF2B5EF4-FFF2-40B4-BE49-F238E27FC236}">
                <a16:creationId xmlns:a16="http://schemas.microsoft.com/office/drawing/2014/main" id="{2A962AD2-9396-3D42-9E36-5C73F53C9104}"/>
              </a:ext>
            </a:extLst>
          </p:cNvPr>
          <p:cNvSpPr txBox="1">
            <a:spLocks noChangeArrowheads="1"/>
          </p:cNvSpPr>
          <p:nvPr/>
        </p:nvSpPr>
        <p:spPr bwMode="auto">
          <a:xfrm>
            <a:off x="433388" y="93045"/>
            <a:ext cx="10080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venir Book" panose="020B0503020203020204" pitchFamily="34" charset="-78"/>
                <a:cs typeface="Avenir Book" panose="020B0503020203020204" pitchFamily="34" charset="-78"/>
              </a:rPr>
              <a:t>message</a:t>
            </a:r>
          </a:p>
        </p:txBody>
      </p:sp>
      <p:grpSp>
        <p:nvGrpSpPr>
          <p:cNvPr id="257" name="Group 175">
            <a:extLst>
              <a:ext uri="{FF2B5EF4-FFF2-40B4-BE49-F238E27FC236}">
                <a16:creationId xmlns:a16="http://schemas.microsoft.com/office/drawing/2014/main" id="{06D27889-C61F-0242-A608-3A140922A686}"/>
              </a:ext>
            </a:extLst>
          </p:cNvPr>
          <p:cNvGrpSpPr>
            <a:grpSpLocks/>
          </p:cNvGrpSpPr>
          <p:nvPr/>
        </p:nvGrpSpPr>
        <p:grpSpPr bwMode="auto">
          <a:xfrm>
            <a:off x="1493838" y="120034"/>
            <a:ext cx="679450" cy="301625"/>
            <a:chOff x="780" y="1553"/>
            <a:chExt cx="428" cy="190"/>
          </a:xfrm>
        </p:grpSpPr>
        <p:sp>
          <p:nvSpPr>
            <p:cNvPr id="258" name="Rectangle 176">
              <a:extLst>
                <a:ext uri="{FF2B5EF4-FFF2-40B4-BE49-F238E27FC236}">
                  <a16:creationId xmlns:a16="http://schemas.microsoft.com/office/drawing/2014/main" id="{8E4EC409-9300-A24E-856E-0C57A0500EC7}"/>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9" name="Rectangle 177">
              <a:extLst>
                <a:ext uri="{FF2B5EF4-FFF2-40B4-BE49-F238E27FC236}">
                  <a16:creationId xmlns:a16="http://schemas.microsoft.com/office/drawing/2014/main" id="{C7120CFE-84DC-AE4A-96EA-467B21A3F954}"/>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nvGrpSpPr>
          <p:cNvPr id="260" name="Group 185">
            <a:extLst>
              <a:ext uri="{FF2B5EF4-FFF2-40B4-BE49-F238E27FC236}">
                <a16:creationId xmlns:a16="http://schemas.microsoft.com/office/drawing/2014/main" id="{48F838C9-2064-8846-AE99-7D64C6F0E88A}"/>
              </a:ext>
            </a:extLst>
          </p:cNvPr>
          <p:cNvGrpSpPr>
            <a:grpSpLocks/>
          </p:cNvGrpSpPr>
          <p:nvPr/>
        </p:nvGrpSpPr>
        <p:grpSpPr bwMode="auto">
          <a:xfrm>
            <a:off x="1257303" y="437534"/>
            <a:ext cx="908050" cy="301625"/>
            <a:chOff x="1848" y="2046"/>
            <a:chExt cx="572" cy="190"/>
          </a:xfrm>
        </p:grpSpPr>
        <p:grpSp>
          <p:nvGrpSpPr>
            <p:cNvPr id="261" name="Group 179">
              <a:extLst>
                <a:ext uri="{FF2B5EF4-FFF2-40B4-BE49-F238E27FC236}">
                  <a16:creationId xmlns:a16="http://schemas.microsoft.com/office/drawing/2014/main" id="{B8E6789C-1509-4C48-885B-AD08332F4B98}"/>
                </a:ext>
              </a:extLst>
            </p:cNvPr>
            <p:cNvGrpSpPr>
              <a:grpSpLocks/>
            </p:cNvGrpSpPr>
            <p:nvPr/>
          </p:nvGrpSpPr>
          <p:grpSpPr bwMode="auto">
            <a:xfrm>
              <a:off x="1848" y="2047"/>
              <a:ext cx="187" cy="184"/>
              <a:chOff x="1959" y="2058"/>
              <a:chExt cx="187" cy="184"/>
            </a:xfrm>
          </p:grpSpPr>
          <p:sp>
            <p:nvSpPr>
              <p:cNvPr id="265" name="Rectangle 180">
                <a:extLst>
                  <a:ext uri="{FF2B5EF4-FFF2-40B4-BE49-F238E27FC236}">
                    <a16:creationId xmlns:a16="http://schemas.microsoft.com/office/drawing/2014/main" id="{06BC3922-CF81-3845-BA10-96DBBA1F47B7}"/>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6" name="Rectangle 181">
                <a:extLst>
                  <a:ext uri="{FF2B5EF4-FFF2-40B4-BE49-F238E27FC236}">
                    <a16:creationId xmlns:a16="http://schemas.microsoft.com/office/drawing/2014/main" id="{C4E3DD7C-9412-E741-BD84-C65290F3969E}"/>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62" name="Group 182">
              <a:extLst>
                <a:ext uri="{FF2B5EF4-FFF2-40B4-BE49-F238E27FC236}">
                  <a16:creationId xmlns:a16="http://schemas.microsoft.com/office/drawing/2014/main" id="{19C49CDA-616B-0942-AEEF-049BB04DF303}"/>
                </a:ext>
              </a:extLst>
            </p:cNvPr>
            <p:cNvGrpSpPr>
              <a:grpSpLocks/>
            </p:cNvGrpSpPr>
            <p:nvPr/>
          </p:nvGrpSpPr>
          <p:grpSpPr bwMode="auto">
            <a:xfrm>
              <a:off x="1992" y="2046"/>
              <a:ext cx="428" cy="190"/>
              <a:chOff x="780" y="1553"/>
              <a:chExt cx="428" cy="190"/>
            </a:xfrm>
          </p:grpSpPr>
          <p:sp>
            <p:nvSpPr>
              <p:cNvPr id="263" name="Rectangle 183">
                <a:extLst>
                  <a:ext uri="{FF2B5EF4-FFF2-40B4-BE49-F238E27FC236}">
                    <a16:creationId xmlns:a16="http://schemas.microsoft.com/office/drawing/2014/main" id="{4F97E7C1-6241-2842-9ACE-7FBCF045B164}"/>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4" name="Rectangle 184">
                <a:extLst>
                  <a:ext uri="{FF2B5EF4-FFF2-40B4-BE49-F238E27FC236}">
                    <a16:creationId xmlns:a16="http://schemas.microsoft.com/office/drawing/2014/main" id="{FBAAFC8C-9356-294D-B8F3-F6E4810790B2}"/>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267" name="Group 187">
            <a:extLst>
              <a:ext uri="{FF2B5EF4-FFF2-40B4-BE49-F238E27FC236}">
                <a16:creationId xmlns:a16="http://schemas.microsoft.com/office/drawing/2014/main" id="{11860688-7535-2242-95B7-51DB4FCD1617}"/>
              </a:ext>
            </a:extLst>
          </p:cNvPr>
          <p:cNvGrpSpPr>
            <a:grpSpLocks/>
          </p:cNvGrpSpPr>
          <p:nvPr/>
        </p:nvGrpSpPr>
        <p:grpSpPr bwMode="auto">
          <a:xfrm>
            <a:off x="949326" y="769325"/>
            <a:ext cx="323850" cy="295274"/>
            <a:chOff x="1948" y="2058"/>
            <a:chExt cx="204" cy="184"/>
          </a:xfrm>
        </p:grpSpPr>
        <p:sp>
          <p:nvSpPr>
            <p:cNvPr id="268" name="Rectangle 188">
              <a:extLst>
                <a:ext uri="{FF2B5EF4-FFF2-40B4-BE49-F238E27FC236}">
                  <a16:creationId xmlns:a16="http://schemas.microsoft.com/office/drawing/2014/main" id="{731A6D81-5EA1-834F-A9B7-29A362ECB239}"/>
                </a:ext>
              </a:extLst>
            </p:cNvPr>
            <p:cNvSpPr>
              <a:spLocks noChangeArrowheads="1"/>
            </p:cNvSpPr>
            <p:nvPr/>
          </p:nvSpPr>
          <p:spPr bwMode="auto">
            <a:xfrm>
              <a:off x="1948" y="2075"/>
              <a:ext cx="191"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9" name="Rectangle 189">
              <a:extLst>
                <a:ext uri="{FF2B5EF4-FFF2-40B4-BE49-F238E27FC236}">
                  <a16:creationId xmlns:a16="http://schemas.microsoft.com/office/drawing/2014/main" id="{2EAE3C28-1F19-034E-A583-4C40A2941B78}"/>
                </a:ext>
              </a:extLst>
            </p:cNvPr>
            <p:cNvSpPr>
              <a:spLocks noChangeArrowheads="1"/>
            </p:cNvSpPr>
            <p:nvPr/>
          </p:nvSpPr>
          <p:spPr bwMode="auto">
            <a:xfrm>
              <a:off x="1965"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270" name="Text Box 7">
            <a:extLst>
              <a:ext uri="{FF2B5EF4-FFF2-40B4-BE49-F238E27FC236}">
                <a16:creationId xmlns:a16="http://schemas.microsoft.com/office/drawing/2014/main" id="{A538246A-59B9-0349-A984-2F7704DBA8CC}"/>
              </a:ext>
            </a:extLst>
          </p:cNvPr>
          <p:cNvSpPr txBox="1">
            <a:spLocks noChangeArrowheads="1"/>
          </p:cNvSpPr>
          <p:nvPr/>
        </p:nvSpPr>
        <p:spPr bwMode="auto">
          <a:xfrm>
            <a:off x="-112712" y="1043958"/>
            <a:ext cx="7048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venir Book" panose="020B0503020203020204" pitchFamily="34" charset="-78"/>
                <a:cs typeface="Avenir Book" panose="020B0503020203020204" pitchFamily="34" charset="-78"/>
              </a:rPr>
              <a:t>frame</a:t>
            </a:r>
          </a:p>
        </p:txBody>
      </p:sp>
      <p:grpSp>
        <p:nvGrpSpPr>
          <p:cNvPr id="271" name="Group 190">
            <a:extLst>
              <a:ext uri="{FF2B5EF4-FFF2-40B4-BE49-F238E27FC236}">
                <a16:creationId xmlns:a16="http://schemas.microsoft.com/office/drawing/2014/main" id="{3A531A16-240C-9241-94EF-4C9AE4951124}"/>
              </a:ext>
            </a:extLst>
          </p:cNvPr>
          <p:cNvGrpSpPr>
            <a:grpSpLocks/>
          </p:cNvGrpSpPr>
          <p:nvPr/>
        </p:nvGrpSpPr>
        <p:grpSpPr bwMode="auto">
          <a:xfrm flipH="1">
            <a:off x="3870326" y="488334"/>
            <a:ext cx="803275" cy="771525"/>
            <a:chOff x="-44" y="1473"/>
            <a:chExt cx="981" cy="1105"/>
          </a:xfrm>
        </p:grpSpPr>
        <p:pic>
          <p:nvPicPr>
            <p:cNvPr id="272" name="Picture 191" descr="desktop_computer_stylized_medium">
              <a:extLst>
                <a:ext uri="{FF2B5EF4-FFF2-40B4-BE49-F238E27FC236}">
                  <a16:creationId xmlns:a16="http://schemas.microsoft.com/office/drawing/2014/main" id="{1407FE03-3BF1-1D45-8A83-D39E3D03C3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3" name="Freeform 192">
              <a:extLst>
                <a:ext uri="{FF2B5EF4-FFF2-40B4-BE49-F238E27FC236}">
                  <a16:creationId xmlns:a16="http://schemas.microsoft.com/office/drawing/2014/main" id="{24E88B51-BE9B-3C48-9F67-26465B749683}"/>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274" name="Freeform 10">
            <a:extLst>
              <a:ext uri="{FF2B5EF4-FFF2-40B4-BE49-F238E27FC236}">
                <a16:creationId xmlns:a16="http://schemas.microsoft.com/office/drawing/2014/main" id="{7497192E-FD73-AA40-BE80-ABE9A774CC99}"/>
              </a:ext>
            </a:extLst>
          </p:cNvPr>
          <p:cNvSpPr>
            <a:spLocks/>
          </p:cNvSpPr>
          <p:nvPr/>
        </p:nvSpPr>
        <p:spPr bwMode="auto">
          <a:xfrm>
            <a:off x="2831450" y="3617831"/>
            <a:ext cx="360362" cy="1522901"/>
          </a:xfrm>
          <a:custGeom>
            <a:avLst/>
            <a:gdLst>
              <a:gd name="T0" fmla="*/ 2147483646 w 267"/>
              <a:gd name="T1" fmla="*/ 2147483646 h 1186"/>
              <a:gd name="T2" fmla="*/ 0 w 267"/>
              <a:gd name="T3" fmla="*/ 0 h 1186"/>
              <a:gd name="T4" fmla="*/ 0 w 267"/>
              <a:gd name="T5" fmla="*/ 2147483646 h 1186"/>
              <a:gd name="T6" fmla="*/ 2147483646 w 267"/>
              <a:gd name="T7" fmla="*/ 2147483646 h 1186"/>
              <a:gd name="T8" fmla="*/ 2147483646 w 267"/>
              <a:gd name="T9" fmla="*/ 2147483646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C6CDF"/>
              </a:gs>
              <a:gs pos="100000">
                <a:schemeClr val="bg1"/>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275" name="Group 187">
            <a:extLst>
              <a:ext uri="{FF2B5EF4-FFF2-40B4-BE49-F238E27FC236}">
                <a16:creationId xmlns:a16="http://schemas.microsoft.com/office/drawing/2014/main" id="{4888665C-41EE-644D-80C5-A5B9017648C6}"/>
              </a:ext>
            </a:extLst>
          </p:cNvPr>
          <p:cNvGrpSpPr>
            <a:grpSpLocks/>
          </p:cNvGrpSpPr>
          <p:nvPr/>
        </p:nvGrpSpPr>
        <p:grpSpPr bwMode="auto">
          <a:xfrm flipH="1">
            <a:off x="3050326" y="3971249"/>
            <a:ext cx="803275" cy="771525"/>
            <a:chOff x="-44" y="1473"/>
            <a:chExt cx="981" cy="1105"/>
          </a:xfrm>
        </p:grpSpPr>
        <p:pic>
          <p:nvPicPr>
            <p:cNvPr id="276" name="Picture 188" descr="desktop_computer_stylized_medium">
              <a:extLst>
                <a:ext uri="{FF2B5EF4-FFF2-40B4-BE49-F238E27FC236}">
                  <a16:creationId xmlns:a16="http://schemas.microsoft.com/office/drawing/2014/main" id="{7A9F9E63-740A-7147-A711-8D8238FD97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7" name="Freeform 189">
              <a:extLst>
                <a:ext uri="{FF2B5EF4-FFF2-40B4-BE49-F238E27FC236}">
                  <a16:creationId xmlns:a16="http://schemas.microsoft.com/office/drawing/2014/main" id="{B678C5E1-8916-9C47-B1F3-E8A3F8BB6DB8}"/>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278" name="Text Box 98">
            <a:extLst>
              <a:ext uri="{FF2B5EF4-FFF2-40B4-BE49-F238E27FC236}">
                <a16:creationId xmlns:a16="http://schemas.microsoft.com/office/drawing/2014/main" id="{9BC58A09-0AC8-5F40-B8A7-C0AF48D1DC0E}"/>
              </a:ext>
            </a:extLst>
          </p:cNvPr>
          <p:cNvSpPr txBox="1">
            <a:spLocks noChangeArrowheads="1"/>
          </p:cNvSpPr>
          <p:nvPr/>
        </p:nvSpPr>
        <p:spPr bwMode="auto">
          <a:xfrm>
            <a:off x="5541099" y="1731490"/>
            <a:ext cx="1317625" cy="695325"/>
          </a:xfrm>
          <a:prstGeom prst="rect">
            <a:avLst/>
          </a:prstGeom>
          <a:noFill/>
          <a:ln>
            <a:noFill/>
          </a:ln>
          <a:effectLst>
            <a:outerShdw blurRad="114300" dist="38100" dir="18900000" sx="123000" sy="123000" algn="b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p>
        </p:txBody>
      </p:sp>
    </p:spTree>
    <p:extLst>
      <p:ext uri="{BB962C8B-B14F-4D97-AF65-F5344CB8AC3E}">
        <p14:creationId xmlns:p14="http://schemas.microsoft.com/office/powerpoint/2010/main" val="27453822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95833E-6 -0.0037 L 3.95833E-6 0.04583 " pathEditMode="relative" rAng="0" ptsTypes="AA">
                                      <p:cBhvr>
                                        <p:cTn id="6" dur="2000" fill="hold"/>
                                        <p:tgtEl>
                                          <p:spTgt spid="257"/>
                                        </p:tgtEl>
                                        <p:attrNameLst>
                                          <p:attrName>ppt_x</p:attrName>
                                          <p:attrName>ppt_y</p:attrName>
                                        </p:attrNameLst>
                                      </p:cBhvr>
                                      <p:rCtr x="0" y="2477"/>
                                    </p:animMotion>
                                  </p:childTnLst>
                                </p:cTn>
                              </p:par>
                              <p:par>
                                <p:cTn id="7" presetID="10" presetClass="exit" presetSubtype="0" fill="hold" grpId="0" nodeType="withEffect">
                                  <p:stCondLst>
                                    <p:cond delay="0"/>
                                  </p:stCondLst>
                                  <p:childTnLst>
                                    <p:animEffect transition="out" filter="fade">
                                      <p:cBhvr>
                                        <p:cTn id="8" dur="2000"/>
                                        <p:tgtEl>
                                          <p:spTgt spid="256"/>
                                        </p:tgtEl>
                                      </p:cBhvr>
                                    </p:animEffect>
                                    <p:set>
                                      <p:cBhvr>
                                        <p:cTn id="9" dur="1" fill="hold">
                                          <p:stCondLst>
                                            <p:cond delay="1999"/>
                                          </p:stCondLst>
                                        </p:cTn>
                                        <p:tgtEl>
                                          <p:spTgt spid="256"/>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188"/>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8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nodeType="clickEffect">
                                  <p:stCondLst>
                                    <p:cond delay="0"/>
                                  </p:stCondLst>
                                  <p:childTnLst>
                                    <p:set>
                                      <p:cBhvr>
                                        <p:cTn id="19" dur="1" fill="hold">
                                          <p:stCondLst>
                                            <p:cond delay="0"/>
                                          </p:stCondLst>
                                        </p:cTn>
                                        <p:tgtEl>
                                          <p:spTgt spid="257"/>
                                        </p:tgtEl>
                                        <p:attrNameLst>
                                          <p:attrName>style.visibility</p:attrName>
                                        </p:attrNameLst>
                                      </p:cBhvr>
                                      <p:to>
                                        <p:strVal val="hidden"/>
                                      </p:to>
                                    </p:set>
                                  </p:childTnLst>
                                </p:cTn>
                              </p:par>
                              <p:par>
                                <p:cTn id="20" presetID="1" presetClass="exit" presetSubtype="0" fill="hold" nodeType="withEffect">
                                  <p:stCondLst>
                                    <p:cond delay="0"/>
                                  </p:stCondLst>
                                  <p:childTnLst>
                                    <p:set>
                                      <p:cBhvr>
                                        <p:cTn id="21" dur="1" fill="hold">
                                          <p:stCondLst>
                                            <p:cond delay="0"/>
                                          </p:stCondLst>
                                        </p:cTn>
                                        <p:tgtEl>
                                          <p:spTgt spid="188"/>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187"/>
                                        </p:tgtEl>
                                      </p:cBhvr>
                                    </p:animEffect>
                                    <p:set>
                                      <p:cBhvr>
                                        <p:cTn id="24" dur="1" fill="hold">
                                          <p:stCondLst>
                                            <p:cond delay="499"/>
                                          </p:stCondLst>
                                        </p:cTn>
                                        <p:tgtEl>
                                          <p:spTgt spid="187"/>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260"/>
                                        </p:tgtEl>
                                        <p:attrNameLst>
                                          <p:attrName>style.visibility</p:attrName>
                                        </p:attrNameLst>
                                      </p:cBhvr>
                                      <p:to>
                                        <p:strVal val="visible"/>
                                      </p:to>
                                    </p:set>
                                  </p:childTnLst>
                                </p:cTn>
                              </p:par>
                            </p:childTnLst>
                          </p:cTn>
                        </p:par>
                        <p:par>
                          <p:cTn id="27" fill="hold">
                            <p:stCondLst>
                              <p:cond delay="500"/>
                            </p:stCondLst>
                            <p:childTnLst>
                              <p:par>
                                <p:cTn id="28" presetID="42" presetClass="path" presetSubtype="0" accel="50000" decel="50000" fill="hold" nodeType="afterEffect">
                                  <p:stCondLst>
                                    <p:cond delay="0"/>
                                  </p:stCondLst>
                                  <p:childTnLst>
                                    <p:animMotion origin="layout" path="M 0 -0.00047 L 0 0.04745 " pathEditMode="relative" rAng="0" ptsTypes="AA">
                                      <p:cBhvr>
                                        <p:cTn id="29" dur="2000" fill="hold"/>
                                        <p:tgtEl>
                                          <p:spTgt spid="260"/>
                                        </p:tgtEl>
                                        <p:attrNameLst>
                                          <p:attrName>ppt_x</p:attrName>
                                          <p:attrName>ppt_y</p:attrName>
                                        </p:attrNameLst>
                                      </p:cBhvr>
                                      <p:rCtr x="0" y="2384"/>
                                    </p:animMotion>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267"/>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9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xit" presetSubtype="0" fill="hold" nodeType="clickEffect">
                                  <p:stCondLst>
                                    <p:cond delay="0"/>
                                  </p:stCondLst>
                                  <p:childTnLst>
                                    <p:set>
                                      <p:cBhvr>
                                        <p:cTn id="39" dur="1" fill="hold">
                                          <p:stCondLst>
                                            <p:cond delay="0"/>
                                          </p:stCondLst>
                                        </p:cTn>
                                        <p:tgtEl>
                                          <p:spTgt spid="260"/>
                                        </p:tgtEl>
                                        <p:attrNameLst>
                                          <p:attrName>style.visibility</p:attrName>
                                        </p:attrNameLst>
                                      </p:cBhvr>
                                      <p:to>
                                        <p:strVal val="hidden"/>
                                      </p:to>
                                    </p:set>
                                  </p:childTnLst>
                                </p:cTn>
                              </p:par>
                              <p:par>
                                <p:cTn id="40" presetID="1" presetClass="exit" presetSubtype="0" fill="hold" nodeType="withEffect">
                                  <p:stCondLst>
                                    <p:cond delay="0"/>
                                  </p:stCondLst>
                                  <p:childTnLst>
                                    <p:set>
                                      <p:cBhvr>
                                        <p:cTn id="41" dur="1" fill="hold">
                                          <p:stCondLst>
                                            <p:cond delay="0"/>
                                          </p:stCondLst>
                                        </p:cTn>
                                        <p:tgtEl>
                                          <p:spTgt spid="267"/>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91"/>
                                        </p:tgtEl>
                                      </p:cBhvr>
                                    </p:animEffect>
                                    <p:set>
                                      <p:cBhvr>
                                        <p:cTn id="44" dur="1" fill="hold">
                                          <p:stCondLst>
                                            <p:cond delay="499"/>
                                          </p:stCondLst>
                                        </p:cTn>
                                        <p:tgtEl>
                                          <p:spTgt spid="191"/>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159"/>
                                        </p:tgtEl>
                                        <p:attrNameLst>
                                          <p:attrName>style.visibility</p:attrName>
                                        </p:attrNameLst>
                                      </p:cBhvr>
                                      <p:to>
                                        <p:strVal val="visible"/>
                                      </p:to>
                                    </p:set>
                                  </p:childTnLst>
                                </p:cTn>
                              </p:par>
                              <p:par>
                                <p:cTn id="47" presetID="42" presetClass="path" presetSubtype="0" accel="50000" decel="50000" fill="hold" nodeType="withEffect">
                                  <p:stCondLst>
                                    <p:cond delay="0"/>
                                  </p:stCondLst>
                                  <p:childTnLst>
                                    <p:animMotion origin="layout" path="M 8.33333E-7 -4.81481E-6 L 8.33333E-7 0.04213 " pathEditMode="relative" rAng="0" ptsTypes="AA">
                                      <p:cBhvr>
                                        <p:cTn id="48" dur="2000" fill="hold"/>
                                        <p:tgtEl>
                                          <p:spTgt spid="159"/>
                                        </p:tgtEl>
                                        <p:attrNameLst>
                                          <p:attrName>ppt_x</p:attrName>
                                          <p:attrName>ppt_y</p:attrName>
                                        </p:attrNameLst>
                                      </p:cBhvr>
                                      <p:rCtr x="0" y="2106"/>
                                    </p:animMotion>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4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70"/>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nodeType="clickEffect">
                                  <p:stCondLst>
                                    <p:cond delay="0"/>
                                  </p:stCondLst>
                                  <p:childTnLst>
                                    <p:set>
                                      <p:cBhvr>
                                        <p:cTn id="58" dur="1" fill="hold">
                                          <p:stCondLst>
                                            <p:cond delay="0"/>
                                          </p:stCondLst>
                                        </p:cTn>
                                        <p:tgtEl>
                                          <p:spTgt spid="159"/>
                                        </p:tgtEl>
                                        <p:attrNameLst>
                                          <p:attrName>style.visibility</p:attrName>
                                        </p:attrNameLst>
                                      </p:cBhvr>
                                      <p:to>
                                        <p:strVal val="hidden"/>
                                      </p:to>
                                    </p:set>
                                  </p:childTnLst>
                                </p:cTn>
                              </p:par>
                              <p:par>
                                <p:cTn id="59" presetID="10" presetClass="exit" presetSubtype="0" fill="hold" grpId="1" nodeType="withEffect">
                                  <p:stCondLst>
                                    <p:cond delay="0"/>
                                  </p:stCondLst>
                                  <p:childTnLst>
                                    <p:animEffect transition="out" filter="fade">
                                      <p:cBhvr>
                                        <p:cTn id="60" dur="500"/>
                                        <p:tgtEl>
                                          <p:spTgt spid="270"/>
                                        </p:tgtEl>
                                      </p:cBhvr>
                                    </p:animEffect>
                                    <p:set>
                                      <p:cBhvr>
                                        <p:cTn id="61" dur="1" fill="hold">
                                          <p:stCondLst>
                                            <p:cond delay="499"/>
                                          </p:stCondLst>
                                        </p:cTn>
                                        <p:tgtEl>
                                          <p:spTgt spid="270"/>
                                        </p:tgtEl>
                                        <p:attrNameLst>
                                          <p:attrName>style.visibility</p:attrName>
                                        </p:attrNameLst>
                                      </p:cBhvr>
                                      <p:to>
                                        <p:strVal val="hidden"/>
                                      </p:to>
                                    </p:set>
                                  </p:childTnLst>
                                </p:cTn>
                              </p:par>
                            </p:childTnLst>
                          </p:cTn>
                        </p:par>
                        <p:par>
                          <p:cTn id="62" fill="hold">
                            <p:stCondLst>
                              <p:cond delay="500"/>
                            </p:stCondLst>
                            <p:childTnLst>
                              <p:par>
                                <p:cTn id="63" presetID="0" presetClass="path" presetSubtype="0" accel="50000" decel="50000" fill="hold" nodeType="afterEffect">
                                  <p:stCondLst>
                                    <p:cond delay="0"/>
                                  </p:stCondLst>
                                  <p:childTnLst>
                                    <p:animMotion origin="layout" path="M -2.08333E-7 -1.85185E-6 C 0.00052 0.04653 -0.00013 0.07292 -0.00013 0.11273 L 0.29818 0.11158 L 0.29818 0.07315 L 0.58698 0.07084 C 0.58763 0.22384 0.58893 0.36829 0.59154 0.52292 L 0.49622 0.51852 C 0.49622 0.49144 0.49492 0.45185 0.49492 0.42454 " pathEditMode="relative" rAng="0" ptsTypes="AAAAAAAA">
                                      <p:cBhvr>
                                        <p:cTn id="64" dur="3000" fill="hold"/>
                                        <p:tgtEl>
                                          <p:spTgt spid="245"/>
                                        </p:tgtEl>
                                        <p:attrNameLst>
                                          <p:attrName>ppt_x</p:attrName>
                                          <p:attrName>ppt_y</p:attrName>
                                        </p:attrNameLst>
                                      </p:cBhvr>
                                      <p:rCtr x="29570" y="26134"/>
                                    </p:animMotion>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nodeType="clickEffect">
                                  <p:stCondLst>
                                    <p:cond delay="0"/>
                                  </p:stCondLst>
                                  <p:childTnLst>
                                    <p:set>
                                      <p:cBhvr>
                                        <p:cTn id="68" dur="1" fill="hold">
                                          <p:stCondLst>
                                            <p:cond delay="0"/>
                                          </p:stCondLst>
                                        </p:cTn>
                                        <p:tgtEl>
                                          <p:spTgt spid="245"/>
                                        </p:tgtEl>
                                        <p:attrNameLst>
                                          <p:attrName>style.visibility</p:attrName>
                                        </p:attrNameLst>
                                      </p:cBhvr>
                                      <p:to>
                                        <p:strVal val="hidden"/>
                                      </p:to>
                                    </p:set>
                                  </p:childTnLst>
                                </p:cTn>
                              </p:par>
                              <p:par>
                                <p:cTn id="69" presetID="1" presetClass="entr" presetSubtype="0" fill="hold" nodeType="withEffect">
                                  <p:stCondLst>
                                    <p:cond delay="0"/>
                                  </p:stCondLst>
                                  <p:childTnLst>
                                    <p:set>
                                      <p:cBhvr>
                                        <p:cTn id="70" dur="1" fill="hold">
                                          <p:stCondLst>
                                            <p:cond delay="0"/>
                                          </p:stCondLst>
                                        </p:cTn>
                                        <p:tgtEl>
                                          <p:spTgt spid="23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64" presetClass="path" presetSubtype="0" accel="50000" decel="50000" fill="hold" nodeType="clickEffect">
                                  <p:stCondLst>
                                    <p:cond delay="0"/>
                                  </p:stCondLst>
                                  <p:childTnLst>
                                    <p:animMotion origin="layout" path="M -3.125E-6 2.96296E-6 L -0.00078 -0.04931 " pathEditMode="relative" rAng="0" ptsTypes="AA">
                                      <p:cBhvr>
                                        <p:cTn id="74" dur="2000" fill="hold"/>
                                        <p:tgtEl>
                                          <p:spTgt spid="238"/>
                                        </p:tgtEl>
                                        <p:attrNameLst>
                                          <p:attrName>ppt_x</p:attrName>
                                          <p:attrName>ppt_y</p:attrName>
                                        </p:attrNameLst>
                                      </p:cBhvr>
                                      <p:rCtr x="-39" y="-2477"/>
                                    </p:animMotion>
                                  </p:childTnLst>
                                  <p:subTnLst>
                                    <p:set>
                                      <p:cBhvr override="childStyle">
                                        <p:cTn dur="1" fill="hold" display="0" masterRel="nextClick" afterEffect="1"/>
                                        <p:tgtEl>
                                          <p:spTgt spid="238"/>
                                        </p:tgtEl>
                                        <p:attrNameLst>
                                          <p:attrName>style.visibility</p:attrName>
                                        </p:attrNameLst>
                                      </p:cBhvr>
                                      <p:to>
                                        <p:strVal val="hidden"/>
                                      </p:to>
                                    </p:set>
                                  </p:sub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231"/>
                                        </p:tgtEl>
                                        <p:attrNameLst>
                                          <p:attrName>style.visibility</p:attrName>
                                        </p:attrNameLst>
                                      </p:cBhvr>
                                      <p:to>
                                        <p:strVal val="visible"/>
                                      </p:to>
                                    </p:set>
                                    <p:animEffect transition="in" filter="fade">
                                      <p:cBhvr>
                                        <p:cTn id="79" dur="500"/>
                                        <p:tgtEl>
                                          <p:spTgt spid="231"/>
                                        </p:tgtEl>
                                      </p:cBhvr>
                                    </p:animEffect>
                                  </p:childTnLst>
                                  <p:subTnLst>
                                    <p:set>
                                      <p:cBhvr override="childStyle">
                                        <p:cTn dur="1" fill="hold" display="0" masterRel="nextClick" afterEffect="1"/>
                                        <p:tgtEl>
                                          <p:spTgt spid="231"/>
                                        </p:tgtEl>
                                        <p:attrNameLst>
                                          <p:attrName>style.visibility</p:attrName>
                                        </p:attrNameLst>
                                      </p:cBhvr>
                                      <p:to>
                                        <p:strVal val="hidden"/>
                                      </p:to>
                                    </p:set>
                                  </p:sub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222"/>
                                        </p:tgtEl>
                                        <p:attrNameLst>
                                          <p:attrName>style.visibility</p:attrName>
                                        </p:attrNameLst>
                                      </p:cBhvr>
                                      <p:to>
                                        <p:strVal val="visible"/>
                                      </p:to>
                                    </p:set>
                                    <p:animEffect transition="in" filter="fade">
                                      <p:cBhvr>
                                        <p:cTn id="84" dur="500"/>
                                        <p:tgtEl>
                                          <p:spTgt spid="222"/>
                                        </p:tgtEl>
                                      </p:cBhvr>
                                    </p:animEffect>
                                  </p:childTnLst>
                                  <p:subTnLst>
                                    <p:set>
                                      <p:cBhvr override="childStyle">
                                        <p:cTn dur="1" fill="hold" display="0" masterRel="nextClick" afterEffect="1"/>
                                        <p:tgtEl>
                                          <p:spTgt spid="222"/>
                                        </p:tgtEl>
                                        <p:attrNameLst>
                                          <p:attrName>style.visibility</p:attrName>
                                        </p:attrNameLst>
                                      </p:cBhvr>
                                      <p:to>
                                        <p:strVal val="hidden"/>
                                      </p:to>
                                    </p:set>
                                  </p:sub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193"/>
                                        </p:tgtEl>
                                        <p:attrNameLst>
                                          <p:attrName>style.visibility</p:attrName>
                                        </p:attrNameLst>
                                      </p:cBhvr>
                                      <p:to>
                                        <p:strVal val="visible"/>
                                      </p:to>
                                    </p:set>
                                    <p:animEffect transition="in" filter="fade">
                                      <p:cBhvr>
                                        <p:cTn id="89" dur="500"/>
                                        <p:tgtEl>
                                          <p:spTgt spid="193"/>
                                        </p:tgtEl>
                                      </p:cBhvr>
                                    </p:animEffect>
                                  </p:childTnLst>
                                  <p:subTnLst>
                                    <p:set>
                                      <p:cBhvr override="childStyle">
                                        <p:cTn dur="1" fill="hold" display="0" masterRel="nextClick" afterEffect="1"/>
                                        <p:tgtEl>
                                          <p:spTgt spid="193"/>
                                        </p:tgtEl>
                                        <p:attrNameLst>
                                          <p:attrName>style.visibility</p:attrName>
                                        </p:attrNameLst>
                                      </p:cBhvr>
                                      <p:to>
                                        <p:strVal val="hidden"/>
                                      </p:to>
                                    </p:set>
                                  </p:subTnLst>
                                </p:cTn>
                              </p:par>
                            </p:childTnLst>
                          </p:cTn>
                        </p:par>
                      </p:childTnLst>
                    </p:cTn>
                  </p:par>
                  <p:par>
                    <p:cTn id="90" fill="hold">
                      <p:stCondLst>
                        <p:cond delay="indefinite"/>
                      </p:stCondLst>
                      <p:childTnLst>
                        <p:par>
                          <p:cTn id="91" fill="hold">
                            <p:stCondLst>
                              <p:cond delay="0"/>
                            </p:stCondLst>
                            <p:childTnLst>
                              <p:par>
                                <p:cTn id="92" presetID="10" presetClass="entr" presetSubtype="0" fill="hold" nodeType="clickEffect">
                                  <p:stCondLst>
                                    <p:cond delay="0"/>
                                  </p:stCondLst>
                                  <p:childTnLst>
                                    <p:set>
                                      <p:cBhvr>
                                        <p:cTn id="93" dur="1" fill="hold">
                                          <p:stCondLst>
                                            <p:cond delay="0"/>
                                          </p:stCondLst>
                                        </p:cTn>
                                        <p:tgtEl>
                                          <p:spTgt spid="202"/>
                                        </p:tgtEl>
                                        <p:attrNameLst>
                                          <p:attrName>style.visibility</p:attrName>
                                        </p:attrNameLst>
                                      </p:cBhvr>
                                      <p:to>
                                        <p:strVal val="visible"/>
                                      </p:to>
                                    </p:set>
                                    <p:animEffect transition="in" filter="fade">
                                      <p:cBhvr>
                                        <p:cTn id="94" dur="500"/>
                                        <p:tgtEl>
                                          <p:spTgt spid="202"/>
                                        </p:tgtEl>
                                      </p:cBhvr>
                                    </p:animEffect>
                                  </p:childTnLst>
                                  <p:subTnLst>
                                    <p:set>
                                      <p:cBhvr override="childStyle">
                                        <p:cTn dur="1" fill="hold" display="0" masterRel="nextClick" afterEffect="1"/>
                                        <p:tgtEl>
                                          <p:spTgt spid="202"/>
                                        </p:tgtEl>
                                        <p:attrNameLst>
                                          <p:attrName>style.visibility</p:attrName>
                                        </p:attrNameLst>
                                      </p:cBhvr>
                                      <p:to>
                                        <p:strVal val="hidden"/>
                                      </p:to>
                                    </p:set>
                                  </p:subTnLst>
                                </p:cTn>
                              </p:par>
                            </p:childTnLst>
                          </p:cTn>
                        </p:par>
                      </p:childTnLst>
                    </p:cTn>
                  </p:par>
                  <p:par>
                    <p:cTn id="95" fill="hold">
                      <p:stCondLst>
                        <p:cond delay="indefinite"/>
                      </p:stCondLst>
                      <p:childTnLst>
                        <p:par>
                          <p:cTn id="96" fill="hold">
                            <p:stCondLst>
                              <p:cond delay="0"/>
                            </p:stCondLst>
                            <p:childTnLst>
                              <p:par>
                                <p:cTn id="97" presetID="10" presetClass="entr" presetSubtype="0" fill="hold" nodeType="clickEffect">
                                  <p:stCondLst>
                                    <p:cond delay="0"/>
                                  </p:stCondLst>
                                  <p:childTnLst>
                                    <p:set>
                                      <p:cBhvr>
                                        <p:cTn id="98" dur="1" fill="hold">
                                          <p:stCondLst>
                                            <p:cond delay="0"/>
                                          </p:stCondLst>
                                        </p:cTn>
                                        <p:tgtEl>
                                          <p:spTgt spid="209"/>
                                        </p:tgtEl>
                                        <p:attrNameLst>
                                          <p:attrName>style.visibility</p:attrName>
                                        </p:attrNameLst>
                                      </p:cBhvr>
                                      <p:to>
                                        <p:strVal val="visible"/>
                                      </p:to>
                                    </p:set>
                                    <p:animEffect transition="in" filter="fade">
                                      <p:cBhvr>
                                        <p:cTn id="99" dur="500"/>
                                        <p:tgtEl>
                                          <p:spTgt spid="209"/>
                                        </p:tgtEl>
                                      </p:cBhvr>
                                    </p:animEffect>
                                  </p:childTnLst>
                                  <p:subTnLst>
                                    <p:set>
                                      <p:cBhvr override="childStyle">
                                        <p:cTn dur="1" fill="hold" display="0" masterRel="nextClick" afterEffect="1"/>
                                        <p:tgtEl>
                                          <p:spTgt spid="209"/>
                                        </p:tgtEl>
                                        <p:attrNameLst>
                                          <p:attrName>style.visibility</p:attrName>
                                        </p:attrNameLst>
                                      </p:cBhvr>
                                      <p:to>
                                        <p:strVal val="hidden"/>
                                      </p:to>
                                    </p:set>
                                  </p:sub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214"/>
                                        </p:tgtEl>
                                        <p:attrNameLst>
                                          <p:attrName>style.visibility</p:attrName>
                                        </p:attrNameLst>
                                      </p:cBhvr>
                                      <p:to>
                                        <p:strVal val="visible"/>
                                      </p:to>
                                    </p:set>
                                    <p:animEffect transition="in" filter="fade">
                                      <p:cBhvr>
                                        <p:cTn id="104" dur="500"/>
                                        <p:tgtEl>
                                          <p:spTgt spid="2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7" grpId="1"/>
      <p:bldP spid="191" grpId="0"/>
      <p:bldP spid="191" grpId="1"/>
      <p:bldP spid="256" grpId="0"/>
      <p:bldP spid="270" grpId="0"/>
      <p:bldP spid="270"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B8CD900-19EC-824C-BF74-AADFBF5A172E}"/>
              </a:ext>
            </a:extLst>
          </p:cNvPr>
          <p:cNvSpPr txBox="1">
            <a:spLocks/>
          </p:cNvSpPr>
          <p:nvPr/>
        </p:nvSpPr>
        <p:spPr bwMode="auto">
          <a:xfrm>
            <a:off x="428596" y="285728"/>
            <a:ext cx="8143932" cy="894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75000" lnSpcReduction="20000"/>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Protocol </a:t>
            </a:r>
            <a:r>
              <a:rPr kumimoji="0" lang="en-US" altLang="en-US"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“l</a:t>
            </a:r>
            <a:r>
              <a:rPr kumimoji="0" lang="en-US" altLang="ja-JP"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ayers</a:t>
            </a:r>
            <a:r>
              <a:rPr kumimoji="0" lang="en-US" altLang="ja-JP"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t>
            </a:r>
            <a:r>
              <a:rPr kumimoji="0" lang="en-US" altLang="ja-JP"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and reference </a:t>
            </a:r>
            <a:r>
              <a:rPr kumimoji="0" lang="en-US" altLang="ja-JP"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m</a:t>
            </a:r>
            <a:r>
              <a:rPr kumimoji="0" lang="en-US" altLang="ja-JP"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odels</a:t>
            </a:r>
            <a:endParaRPr kumimoji="0" lang="en-US" altLang="en-US" sz="4400" b="0" i="0" u="none" strike="noStrike" kern="0" cap="none" spc="0" normalizeH="0" baseline="0" noProof="0" dirty="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9" name="Rectangle 3">
            <a:extLst>
              <a:ext uri="{FF2B5EF4-FFF2-40B4-BE49-F238E27FC236}">
                <a16:creationId xmlns:a16="http://schemas.microsoft.com/office/drawing/2014/main" id="{B003BE48-58DC-5A4B-9250-A838A7C7044A}"/>
              </a:ext>
            </a:extLst>
          </p:cNvPr>
          <p:cNvSpPr txBox="1">
            <a:spLocks noChangeArrowheads="1"/>
          </p:cNvSpPr>
          <p:nvPr/>
        </p:nvSpPr>
        <p:spPr>
          <a:xfrm>
            <a:off x="500034" y="1285860"/>
            <a:ext cx="4211929" cy="504987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None/>
              <a:tabLst/>
              <a:defRPr/>
            </a:pPr>
            <a:r>
              <a:rPr kumimoji="0" lang="en-US" altLang="en-US" b="0"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Networks </a:t>
            </a:r>
            <a:r>
              <a:rPr kumimoji="0" lang="en-US" altLang="en-US" b="0" u="none" strike="noStrike" kern="1200" cap="none" spc="0" normalizeH="0" baseline="0" noProof="0" dirty="0" smtClean="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are</a:t>
            </a:r>
            <a:r>
              <a:rPr kumimoji="0" lang="en-US" altLang="en-US" b="0" u="none" strike="noStrike" kern="1200" cap="none" spc="0" normalizeH="0" noProof="0" dirty="0" smtClean="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a:t>
            </a:r>
            <a:r>
              <a:rPr kumimoji="0" lang="en-US" altLang="en-US" b="0" u="none" strike="noStrike" kern="1200" cap="none" spc="0" normalizeH="0" baseline="0" noProof="0" dirty="0" smtClean="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complex, with </a:t>
            </a:r>
            <a:r>
              <a:rPr kumimoji="0" lang="en-US" altLang="en-US" b="0"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many “</a:t>
            </a:r>
            <a:r>
              <a:rPr kumimoji="0" lang="en-US" altLang="ja-JP" b="0"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pieces”: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hosts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routers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links of various media</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applications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protocols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hardware, software</a:t>
            </a:r>
          </a:p>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None/>
              <a:tabLst/>
              <a:defRPr/>
            </a:pPr>
            <a:endParaRPr kumimoji="0" lang="en-US" altLang="ja-JP" sz="3200" b="0" i="1"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10" name="Rectangle 4">
            <a:extLst>
              <a:ext uri="{FF2B5EF4-FFF2-40B4-BE49-F238E27FC236}">
                <a16:creationId xmlns:a16="http://schemas.microsoft.com/office/drawing/2014/main" id="{1B4EE37F-42F3-2442-ACAD-B722241FF92E}"/>
              </a:ext>
            </a:extLst>
          </p:cNvPr>
          <p:cNvSpPr txBox="1">
            <a:spLocks noChangeArrowheads="1"/>
          </p:cNvSpPr>
          <p:nvPr/>
        </p:nvSpPr>
        <p:spPr>
          <a:xfrm>
            <a:off x="5286380" y="1285860"/>
            <a:ext cx="3398804" cy="43430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7800" marR="0" lvl="0" indent="-47625" defTabSz="914400" rtl="0" eaLnBrk="1" fontAlgn="auto" latinLnBrk="0" hangingPunct="1">
              <a:lnSpc>
                <a:spcPct val="90000"/>
              </a:lnSpc>
              <a:spcBef>
                <a:spcPts val="1000"/>
              </a:spcBef>
              <a:spcAft>
                <a:spcPts val="0"/>
              </a:spcAft>
              <a:buClr>
                <a:srgbClr val="0000A3"/>
              </a:buClr>
              <a:buSzTx/>
              <a:buFont typeface="Wingdings" pitchFamily="2" charset="2"/>
              <a:buNone/>
              <a:defRPr/>
            </a:pPr>
            <a:r>
              <a:rPr kumimoji="0" lang="en-US" altLang="en-US" b="0" i="1" u="none" strike="noStrike" kern="1200" cap="none" spc="0" normalizeH="0" baseline="0" noProof="0" dirty="0" smtClean="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Question:</a:t>
            </a:r>
            <a:r>
              <a:rPr lang="en-US" altLang="en-US" dirty="0">
                <a:solidFill>
                  <a:srgbClr val="FF0000"/>
                </a:solidFill>
                <a:latin typeface="Avenir Book" panose="020B0503020203020204" pitchFamily="34" charset="-78"/>
                <a:ea typeface="ＭＳ Ｐゴシック" panose="020B0600070205080204" pitchFamily="34" charset="-128"/>
                <a:cs typeface="Avenir Book" panose="020B0503020203020204" pitchFamily="34" charset="-78"/>
              </a:rPr>
              <a:t> </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is </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there any hope of </a:t>
            </a:r>
            <a:r>
              <a:rPr kumimoji="0" lang="en-US" altLang="en-US" b="0" i="1"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organizing</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structure of network</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t>
            </a:r>
          </a:p>
          <a:p>
            <a:pPr marL="177800" marR="0" lvl="0" indent="-47625" defTabSz="914400" rtl="0" eaLnBrk="1" fontAlgn="auto" latinLnBrk="0" hangingPunct="1">
              <a:lnSpc>
                <a:spcPct val="90000"/>
              </a:lnSpc>
              <a:spcBef>
                <a:spcPts val="1000"/>
              </a:spcBef>
              <a:spcAft>
                <a:spcPts val="0"/>
              </a:spcAft>
              <a:buClr>
                <a:srgbClr val="0000A3"/>
              </a:buClr>
              <a:buSzTx/>
              <a:buFont typeface="Wingdings" pitchFamily="2" charset="2"/>
              <a:buNone/>
              <a:defRPr/>
            </a:pPr>
            <a:endParaRPr lang="en-US" altLang="en-US" dirty="0">
              <a:solidFill>
                <a:prstClr val="black"/>
              </a:solidFill>
              <a:latin typeface="Avenir Book" panose="020B0503020203020204" pitchFamily="34" charset="-78"/>
              <a:ea typeface="ＭＳ Ｐゴシック" panose="020B0600070205080204" pitchFamily="34" charset="-128"/>
              <a:cs typeface="Avenir Book" panose="020B0503020203020204" pitchFamily="34" charset="-78"/>
            </a:endParaRPr>
          </a:p>
          <a:p>
            <a:pPr marL="177800" marR="0" lvl="0" indent="-47625" defTabSz="914400" rtl="0" eaLnBrk="1" fontAlgn="auto" latinLnBrk="0" hangingPunct="1">
              <a:lnSpc>
                <a:spcPct val="90000"/>
              </a:lnSpc>
              <a:spcBef>
                <a:spcPts val="1000"/>
              </a:spcBef>
              <a:spcAft>
                <a:spcPts val="0"/>
              </a:spcAft>
              <a:buClr>
                <a:srgbClr val="0000A3"/>
              </a:buClr>
              <a:buSzTx/>
              <a:buFont typeface="Wingdings" pitchFamily="2" charset="2"/>
              <a:buNone/>
              <a:defRPr/>
            </a:pPr>
            <a:endPar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a:p>
            <a:pPr marL="177800" lvl="0" indent="-47625">
              <a:buNone/>
              <a:defRPr/>
            </a:pPr>
            <a:r>
              <a:rPr lang="en-US" altLang="en-US" i="1" dirty="0" smtClean="0">
                <a:solidFill>
                  <a:srgbClr val="CC0000"/>
                </a:solidFill>
                <a:latin typeface="Avenir Book" panose="020B0503020203020204" pitchFamily="34" charset="-78"/>
                <a:ea typeface="ＭＳ Ｐゴシック" panose="020B0600070205080204" pitchFamily="34" charset="-128"/>
                <a:cs typeface="Avenir Book" panose="020B0503020203020204" pitchFamily="34" charset="-78"/>
              </a:rPr>
              <a:t>Solution: </a:t>
            </a:r>
            <a:r>
              <a:rPr lang="en-US" altLang="en-US" b="1" i="1" dirty="0" smtClean="0">
                <a:solidFill>
                  <a:srgbClr val="0070C0"/>
                </a:solidFill>
                <a:latin typeface="Avenir Book" panose="020B0503020203020204" pitchFamily="34" charset="-78"/>
                <a:ea typeface="ＭＳ Ｐゴシック" panose="020B0600070205080204" pitchFamily="34" charset="-128"/>
                <a:cs typeface="Avenir Book" panose="020B0503020203020204" pitchFamily="34" charset="-78"/>
              </a:rPr>
              <a:t>Layering</a:t>
            </a:r>
            <a:endParaRPr kumimoji="0" lang="en-US" altLang="en-US" b="1" i="0" u="none" strike="noStrike" kern="1200" cap="none" spc="0" normalizeH="0" baseline="0" noProof="0" dirty="0">
              <a:ln>
                <a:noFill/>
              </a:ln>
              <a:solidFill>
                <a:srgbClr val="0070C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Tree>
    <p:extLst>
      <p:ext uri="{BB962C8B-B14F-4D97-AF65-F5344CB8AC3E}">
        <p14:creationId xmlns:p14="http://schemas.microsoft.com/office/powerpoint/2010/main" val="22455305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1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1000"/>
                                        <p:tgtEl>
                                          <p:spTgt spid="10">
                                            <p:txEl>
                                              <p:pRg st="0" end="0"/>
                                            </p:txEl>
                                          </p:spTgt>
                                        </p:tgtEl>
                                      </p:cBhvr>
                                    </p:animEffect>
                                    <p:anim calcmode="lin" valueType="num">
                                      <p:cBhvr>
                                        <p:cTn id="1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animEffect transition="in" filter="fade">
                                      <p:cBhvr>
                                        <p:cTn id="19" dur="1000"/>
                                        <p:tgtEl>
                                          <p:spTgt spid="10">
                                            <p:txEl>
                                              <p:pRg st="3" end="3"/>
                                            </p:txEl>
                                          </p:spTgt>
                                        </p:tgtEl>
                                      </p:cBhvr>
                                    </p:animEffect>
                                    <p:anim calcmode="lin" valueType="num">
                                      <p:cBhvr>
                                        <p:cTn id="20"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B8CD900-19EC-824C-BF74-AADFBF5A172E}"/>
              </a:ext>
            </a:extLst>
          </p:cNvPr>
          <p:cNvSpPr txBox="1">
            <a:spLocks/>
          </p:cNvSpPr>
          <p:nvPr/>
        </p:nvSpPr>
        <p:spPr bwMode="auto">
          <a:xfrm>
            <a:off x="618950" y="291947"/>
            <a:ext cx="7886700" cy="894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85000" lnSpcReduction="10000"/>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Example: organization of air </a:t>
            </a:r>
            <a:r>
              <a:rPr kumimoji="0" lang="en-US" altLang="en-US"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t</a:t>
            </a: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ravel</a:t>
            </a:r>
            <a:endParaRPr kumimoji="0" lang="en-US" altLang="en-US" sz="4400" b="0" i="0" u="none" strike="noStrike" kern="0" cap="none" spc="0" normalizeH="0" baseline="0" noProof="0" dirty="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6" name="Text Box 5">
            <a:extLst>
              <a:ext uri="{FF2B5EF4-FFF2-40B4-BE49-F238E27FC236}">
                <a16:creationId xmlns:a16="http://schemas.microsoft.com/office/drawing/2014/main" id="{36700FC8-9E28-1D45-9971-F07DEE935B73}"/>
              </a:ext>
            </a:extLst>
          </p:cNvPr>
          <p:cNvSpPr txBox="1">
            <a:spLocks noChangeArrowheads="1"/>
          </p:cNvSpPr>
          <p:nvPr/>
        </p:nvSpPr>
        <p:spPr bwMode="auto">
          <a:xfrm>
            <a:off x="1005261" y="1788139"/>
            <a:ext cx="2840842"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ticket (purchase)</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baggage (check)</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gates (load)</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runway takeoff</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airplane routing</a:t>
            </a:r>
            <a:endParaRPr kumimoji="0" lang="en-US" altLang="en-US" sz="20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sp>
        <p:nvSpPr>
          <p:cNvPr id="8" name="Text Box 6">
            <a:extLst>
              <a:ext uri="{FF2B5EF4-FFF2-40B4-BE49-F238E27FC236}">
                <a16:creationId xmlns:a16="http://schemas.microsoft.com/office/drawing/2014/main" id="{848D3D19-7497-FE45-B7B5-B81AA4212074}"/>
              </a:ext>
            </a:extLst>
          </p:cNvPr>
          <p:cNvSpPr txBox="1">
            <a:spLocks noChangeArrowheads="1"/>
          </p:cNvSpPr>
          <p:nvPr/>
        </p:nvSpPr>
        <p:spPr bwMode="auto">
          <a:xfrm>
            <a:off x="5047748" y="1794439"/>
            <a:ext cx="2811988"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ticket (complain)</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baggage (claim)</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gates (unload)</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runway landing</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airplane routing</a:t>
            </a:r>
          </a:p>
        </p:txBody>
      </p:sp>
      <p:sp>
        <p:nvSpPr>
          <p:cNvPr id="11" name="Text Box 7">
            <a:extLst>
              <a:ext uri="{FF2B5EF4-FFF2-40B4-BE49-F238E27FC236}">
                <a16:creationId xmlns:a16="http://schemas.microsoft.com/office/drawing/2014/main" id="{E16D6DCC-156C-2147-81DA-F433EE3A550B}"/>
              </a:ext>
            </a:extLst>
          </p:cNvPr>
          <p:cNvSpPr txBox="1">
            <a:spLocks noChangeArrowheads="1"/>
          </p:cNvSpPr>
          <p:nvPr/>
        </p:nvSpPr>
        <p:spPr bwMode="auto">
          <a:xfrm>
            <a:off x="3464980" y="4683741"/>
            <a:ext cx="272542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airplane routing</a:t>
            </a:r>
          </a:p>
        </p:txBody>
      </p:sp>
      <p:sp>
        <p:nvSpPr>
          <p:cNvPr id="12" name="Freeform 8">
            <a:extLst>
              <a:ext uri="{FF2B5EF4-FFF2-40B4-BE49-F238E27FC236}">
                <a16:creationId xmlns:a16="http://schemas.microsoft.com/office/drawing/2014/main" id="{F85E233E-0BC2-2743-AB47-FA853651C08B}"/>
              </a:ext>
            </a:extLst>
          </p:cNvPr>
          <p:cNvSpPr>
            <a:spLocks/>
          </p:cNvSpPr>
          <p:nvPr/>
        </p:nvSpPr>
        <p:spPr bwMode="auto">
          <a:xfrm>
            <a:off x="832590" y="1932603"/>
            <a:ext cx="5870825" cy="3289301"/>
          </a:xfrm>
          <a:custGeom>
            <a:avLst/>
            <a:gdLst>
              <a:gd name="T0" fmla="*/ 0 w 4100"/>
              <a:gd name="T1" fmla="*/ 0 h 2072"/>
              <a:gd name="T2" fmla="*/ 4 w 4100"/>
              <a:gd name="T3" fmla="*/ 1736 h 2072"/>
              <a:gd name="T4" fmla="*/ 804 w 4100"/>
              <a:gd name="T5" fmla="*/ 2064 h 2072"/>
              <a:gd name="T6" fmla="*/ 3468 w 4100"/>
              <a:gd name="T7" fmla="*/ 2072 h 2072"/>
              <a:gd name="T8" fmla="*/ 4100 w 4100"/>
              <a:gd name="T9" fmla="*/ 1736 h 2072"/>
              <a:gd name="T10" fmla="*/ 4100 w 4100"/>
              <a:gd name="T11" fmla="*/ 96 h 2072"/>
              <a:gd name="T12" fmla="*/ 0 60000 65536"/>
              <a:gd name="T13" fmla="*/ 0 60000 65536"/>
              <a:gd name="T14" fmla="*/ 0 60000 65536"/>
              <a:gd name="T15" fmla="*/ 0 60000 65536"/>
              <a:gd name="T16" fmla="*/ 0 60000 65536"/>
              <a:gd name="T17" fmla="*/ 0 60000 65536"/>
              <a:gd name="T18" fmla="*/ 0 w 4100"/>
              <a:gd name="T19" fmla="*/ 0 h 2072"/>
              <a:gd name="T20" fmla="*/ 4100 w 4100"/>
              <a:gd name="T21" fmla="*/ 2072 h 2072"/>
              <a:gd name="connsiteX0" fmla="*/ 0 w 10000"/>
              <a:gd name="connsiteY0" fmla="*/ 0 h 10000"/>
              <a:gd name="connsiteX1" fmla="*/ 10 w 10000"/>
              <a:gd name="connsiteY1" fmla="*/ 8378 h 10000"/>
              <a:gd name="connsiteX2" fmla="*/ 1961 w 10000"/>
              <a:gd name="connsiteY2" fmla="*/ 9961 h 10000"/>
              <a:gd name="connsiteX3" fmla="*/ 8459 w 10000"/>
              <a:gd name="connsiteY3" fmla="*/ 10000 h 10000"/>
              <a:gd name="connsiteX4" fmla="*/ 10000 w 10000"/>
              <a:gd name="connsiteY4" fmla="*/ 8378 h 10000"/>
              <a:gd name="connsiteX0" fmla="*/ 0 w 8459"/>
              <a:gd name="connsiteY0" fmla="*/ 0 h 10000"/>
              <a:gd name="connsiteX1" fmla="*/ 10 w 8459"/>
              <a:gd name="connsiteY1" fmla="*/ 8378 h 10000"/>
              <a:gd name="connsiteX2" fmla="*/ 1961 w 8459"/>
              <a:gd name="connsiteY2" fmla="*/ 9961 h 10000"/>
              <a:gd name="connsiteX3" fmla="*/ 8459 w 8459"/>
              <a:gd name="connsiteY3" fmla="*/ 10000 h 10000"/>
            </a:gdLst>
            <a:ahLst/>
            <a:cxnLst>
              <a:cxn ang="0">
                <a:pos x="connsiteX0" y="connsiteY0"/>
              </a:cxn>
              <a:cxn ang="0">
                <a:pos x="connsiteX1" y="connsiteY1"/>
              </a:cxn>
              <a:cxn ang="0">
                <a:pos x="connsiteX2" y="connsiteY2"/>
              </a:cxn>
              <a:cxn ang="0">
                <a:pos x="connsiteX3" y="connsiteY3"/>
              </a:cxn>
            </a:cxnLst>
            <a:rect l="l" t="t" r="r" b="b"/>
            <a:pathLst>
              <a:path w="8459" h="10000">
                <a:moveTo>
                  <a:pt x="0" y="0"/>
                </a:moveTo>
                <a:cubicBezTo>
                  <a:pt x="3" y="2793"/>
                  <a:pt x="7" y="5585"/>
                  <a:pt x="10" y="8378"/>
                </a:cubicBezTo>
                <a:lnTo>
                  <a:pt x="1961" y="9961"/>
                </a:lnTo>
                <a:lnTo>
                  <a:pt x="8459" y="10000"/>
                </a:lnTo>
              </a:path>
            </a:pathLst>
          </a:custGeom>
          <a:noFill/>
          <a:ln w="44450">
            <a:solidFill>
              <a:srgbClr val="C0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       </a:t>
            </a:r>
          </a:p>
        </p:txBody>
      </p:sp>
      <p:sp>
        <p:nvSpPr>
          <p:cNvPr id="13" name="Freeform 12">
            <a:extLst>
              <a:ext uri="{FF2B5EF4-FFF2-40B4-BE49-F238E27FC236}">
                <a16:creationId xmlns:a16="http://schemas.microsoft.com/office/drawing/2014/main" id="{D9478D4E-B913-5E48-A41F-691CE28FDFE4}"/>
              </a:ext>
            </a:extLst>
          </p:cNvPr>
          <p:cNvSpPr/>
          <p:nvPr/>
        </p:nvSpPr>
        <p:spPr>
          <a:xfrm flipH="1">
            <a:off x="6643265" y="1958873"/>
            <a:ext cx="1366903" cy="3263030"/>
          </a:xfrm>
          <a:custGeom>
            <a:avLst/>
            <a:gdLst>
              <a:gd name="connsiteX0" fmla="*/ 1822537 w 1822537"/>
              <a:gd name="connsiteY0" fmla="*/ 3263030 h 3263030"/>
              <a:gd name="connsiteX1" fmla="*/ 6263 w 1822537"/>
              <a:gd name="connsiteY1" fmla="*/ 2743200 h 3263030"/>
              <a:gd name="connsiteX2" fmla="*/ 0 w 1822537"/>
              <a:gd name="connsiteY2" fmla="*/ 0 h 3263030"/>
            </a:gdLst>
            <a:ahLst/>
            <a:cxnLst>
              <a:cxn ang="0">
                <a:pos x="connsiteX0" y="connsiteY0"/>
              </a:cxn>
              <a:cxn ang="0">
                <a:pos x="connsiteX1" y="connsiteY1"/>
              </a:cxn>
              <a:cxn ang="0">
                <a:pos x="connsiteX2" y="connsiteY2"/>
              </a:cxn>
            </a:cxnLst>
            <a:rect l="l" t="t" r="r" b="b"/>
            <a:pathLst>
              <a:path w="1822537" h="3263030">
                <a:moveTo>
                  <a:pt x="1822537" y="3263030"/>
                </a:moveTo>
                <a:lnTo>
                  <a:pt x="6263" y="2743200"/>
                </a:lnTo>
                <a:cubicBezTo>
                  <a:pt x="4175" y="1828800"/>
                  <a:pt x="2088" y="914400"/>
                  <a:pt x="0" y="0"/>
                </a:cubicBezTo>
              </a:path>
            </a:pathLst>
          </a:custGeom>
          <a:noFill/>
          <a:ln w="44450">
            <a:solidFill>
              <a:srgbClr val="C00000"/>
            </a:solidFill>
            <a:tailEnd type="triangle"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                    </a:t>
            </a:r>
          </a:p>
        </p:txBody>
      </p:sp>
      <p:cxnSp>
        <p:nvCxnSpPr>
          <p:cNvPr id="15" name="Straight Arrow Connector 14">
            <a:extLst>
              <a:ext uri="{FF2B5EF4-FFF2-40B4-BE49-F238E27FC236}">
                <a16:creationId xmlns:a16="http://schemas.microsoft.com/office/drawing/2014/main" id="{3FCB9233-79E6-BA4F-9D93-E564447F7C10}"/>
              </a:ext>
            </a:extLst>
          </p:cNvPr>
          <p:cNvCxnSpPr/>
          <p:nvPr/>
        </p:nvCxnSpPr>
        <p:spPr>
          <a:xfrm>
            <a:off x="1346120" y="1651237"/>
            <a:ext cx="57000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EE558E98-4E3D-6E48-9595-2F6059226384}"/>
              </a:ext>
            </a:extLst>
          </p:cNvPr>
          <p:cNvSpPr txBox="1"/>
          <p:nvPr/>
        </p:nvSpPr>
        <p:spPr>
          <a:xfrm>
            <a:off x="2027705" y="1411398"/>
            <a:ext cx="6223178" cy="461665"/>
          </a:xfrm>
          <a:prstGeom prst="rect">
            <a:avLst/>
          </a:prstGeom>
          <a:solidFill>
            <a:schemeClr val="bg1"/>
          </a:solidFill>
        </p:spPr>
        <p:txBody>
          <a:bodyPr wrap="none" rtlCol="0">
            <a:spAutoFit/>
          </a:bodyPr>
          <a:lstStyle/>
          <a:p>
            <a:r>
              <a:rPr lang="en-US" sz="2400" i="1" dirty="0">
                <a:latin typeface="Avenir Book" panose="020B0503020203020204" pitchFamily="34" charset="-78"/>
                <a:cs typeface="Avenir Book" panose="020B0503020203020204" pitchFamily="34" charset="-78"/>
              </a:rPr>
              <a:t>end-to-end transfer of person plus baggage</a:t>
            </a:r>
          </a:p>
        </p:txBody>
      </p:sp>
      <p:grpSp>
        <p:nvGrpSpPr>
          <p:cNvPr id="17" name="Group 20">
            <a:extLst>
              <a:ext uri="{FF2B5EF4-FFF2-40B4-BE49-F238E27FC236}">
                <a16:creationId xmlns:a16="http://schemas.microsoft.com/office/drawing/2014/main" id="{58B89B52-D8A0-B841-AE4D-367CE4C080B3}"/>
              </a:ext>
            </a:extLst>
          </p:cNvPr>
          <p:cNvGrpSpPr/>
          <p:nvPr/>
        </p:nvGrpSpPr>
        <p:grpSpPr>
          <a:xfrm>
            <a:off x="3373465" y="873938"/>
            <a:ext cx="1146572" cy="620713"/>
            <a:chOff x="-1042195" y="4302698"/>
            <a:chExt cx="1528763" cy="620713"/>
          </a:xfrm>
        </p:grpSpPr>
        <p:pic>
          <p:nvPicPr>
            <p:cNvPr id="18" name="Picture 11" descr="yylgaifm[1]">
              <a:extLst>
                <a:ext uri="{FF2B5EF4-FFF2-40B4-BE49-F238E27FC236}">
                  <a16:creationId xmlns:a16="http://schemas.microsoft.com/office/drawing/2014/main" id="{07194610-EC25-D04B-8A29-162F15606C9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H="1">
              <a:off x="-1042195" y="4463036"/>
              <a:ext cx="1528763"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Line 12">
              <a:extLst>
                <a:ext uri="{FF2B5EF4-FFF2-40B4-BE49-F238E27FC236}">
                  <a16:creationId xmlns:a16="http://schemas.microsoft.com/office/drawing/2014/main" id="{F2D1C1C2-445D-BD44-9E5D-B94BC5DF4100}"/>
                </a:ext>
              </a:extLst>
            </p:cNvPr>
            <p:cNvSpPr>
              <a:spLocks noChangeShapeType="1"/>
            </p:cNvSpPr>
            <p:nvPr/>
          </p:nvSpPr>
          <p:spPr bwMode="auto">
            <a:xfrm>
              <a:off x="-561182" y="4302698"/>
              <a:ext cx="45085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 name="Line 13">
              <a:extLst>
                <a:ext uri="{FF2B5EF4-FFF2-40B4-BE49-F238E27FC236}">
                  <a16:creationId xmlns:a16="http://schemas.microsoft.com/office/drawing/2014/main" id="{E3D0F8A1-57E5-0348-B7BD-5D6EB952C368}"/>
                </a:ext>
              </a:extLst>
            </p:cNvPr>
            <p:cNvSpPr>
              <a:spLocks noChangeShapeType="1"/>
            </p:cNvSpPr>
            <p:nvPr/>
          </p:nvSpPr>
          <p:spPr bwMode="auto">
            <a:xfrm>
              <a:off x="-408782" y="4455098"/>
              <a:ext cx="45085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 name="Line 14">
              <a:extLst>
                <a:ext uri="{FF2B5EF4-FFF2-40B4-BE49-F238E27FC236}">
                  <a16:creationId xmlns:a16="http://schemas.microsoft.com/office/drawing/2014/main" id="{41A01E04-873D-7D43-8A11-021CF72C1963}"/>
                </a:ext>
              </a:extLst>
            </p:cNvPr>
            <p:cNvSpPr>
              <a:spLocks noChangeShapeType="1"/>
            </p:cNvSpPr>
            <p:nvPr/>
          </p:nvSpPr>
          <p:spPr bwMode="auto">
            <a:xfrm>
              <a:off x="-256382" y="4607498"/>
              <a:ext cx="45085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Tree>
    <p:extLst>
      <p:ext uri="{BB962C8B-B14F-4D97-AF65-F5344CB8AC3E}">
        <p14:creationId xmlns:p14="http://schemas.microsoft.com/office/powerpoint/2010/main" val="18211070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1000"/>
                                        <p:tgtEl>
                                          <p:spTgt spid="6"/>
                                        </p:tgtEl>
                                      </p:cBhvr>
                                    </p:animEffect>
                                  </p:childTnLst>
                                </p:cTn>
                              </p:par>
                            </p:childTnLst>
                          </p:cTn>
                        </p:par>
                        <p:par>
                          <p:cTn id="11" fill="hold">
                            <p:stCondLst>
                              <p:cond delay="1000"/>
                            </p:stCondLst>
                            <p:childTnLst>
                              <p:par>
                                <p:cTn id="12" presetID="22" presetClass="entr" presetSubtype="8"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left)">
                                      <p:cBhvr>
                                        <p:cTn id="14" dur="10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1000"/>
                                        <p:tgtEl>
                                          <p:spTgt spid="8"/>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1" grpId="0"/>
      <p:bldP spid="12"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itle 1">
            <a:extLst>
              <a:ext uri="{FF2B5EF4-FFF2-40B4-BE49-F238E27FC236}">
                <a16:creationId xmlns:a16="http://schemas.microsoft.com/office/drawing/2014/main" id="{3B8CD900-19EC-824C-BF74-AADFBF5A172E}"/>
              </a:ext>
            </a:extLst>
          </p:cNvPr>
          <p:cNvSpPr txBox="1">
            <a:spLocks/>
          </p:cNvSpPr>
          <p:nvPr/>
        </p:nvSpPr>
        <p:spPr bwMode="auto">
          <a:xfrm>
            <a:off x="618950" y="291947"/>
            <a:ext cx="7886700" cy="894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85000" lnSpcReduction="10000"/>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Example: organization of air </a:t>
            </a:r>
            <a:r>
              <a:rPr kumimoji="0" lang="en-US" altLang="en-US"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t</a:t>
            </a: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ravel</a:t>
            </a:r>
            <a:endParaRPr kumimoji="0" lang="en-US" altLang="en-US" sz="4400" b="0" i="0" u="none" strike="noStrike" kern="0" cap="none" spc="0" normalizeH="0" baseline="0" noProof="0" dirty="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53" name="Rectangle 40">
            <a:extLst>
              <a:ext uri="{FF2B5EF4-FFF2-40B4-BE49-F238E27FC236}">
                <a16:creationId xmlns:a16="http://schemas.microsoft.com/office/drawing/2014/main" id="{8CA0C9F3-42E1-954A-929E-FDF9EBC1EB0B}"/>
              </a:ext>
            </a:extLst>
          </p:cNvPr>
          <p:cNvSpPr txBox="1">
            <a:spLocks noChangeArrowheads="1"/>
          </p:cNvSpPr>
          <p:nvPr/>
        </p:nvSpPr>
        <p:spPr>
          <a:xfrm>
            <a:off x="1038767" y="4044741"/>
            <a:ext cx="8113222" cy="176371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b="0" i="1"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layers:</a:t>
            </a:r>
            <a:r>
              <a:rPr kumimoji="0" lang="en-US" altLang="en-US" b="0" i="0" u="none" strike="noStrike" kern="1200" cap="none" spc="0" normalizeH="0" baseline="0" noProof="0" dirty="0">
                <a:ln>
                  <a:noFill/>
                </a:ln>
                <a:solidFill>
                  <a:srgbClr val="FF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each layer implements a </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service</a:t>
            </a:r>
            <a:endPar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grpSp>
        <p:nvGrpSpPr>
          <p:cNvPr id="54" name="Group 32">
            <a:extLst>
              <a:ext uri="{FF2B5EF4-FFF2-40B4-BE49-F238E27FC236}">
                <a16:creationId xmlns:a16="http://schemas.microsoft.com/office/drawing/2014/main" id="{D3D16B69-45D9-7743-ADEA-3DAD4240D5C8}"/>
              </a:ext>
            </a:extLst>
          </p:cNvPr>
          <p:cNvGrpSpPr/>
          <p:nvPr/>
        </p:nvGrpSpPr>
        <p:grpSpPr>
          <a:xfrm>
            <a:off x="-632449" y="1061314"/>
            <a:ext cx="10432006" cy="2708042"/>
            <a:chOff x="464981" y="1753061"/>
            <a:chExt cx="10432006" cy="2708042"/>
          </a:xfrm>
        </p:grpSpPr>
        <p:sp>
          <p:nvSpPr>
            <p:cNvPr id="55" name="Rectangle 54">
              <a:extLst>
                <a:ext uri="{FF2B5EF4-FFF2-40B4-BE49-F238E27FC236}">
                  <a16:creationId xmlns:a16="http://schemas.microsoft.com/office/drawing/2014/main" id="{5425220C-9838-8D45-9BAA-2D96FF83A2F1}"/>
                </a:ext>
              </a:extLst>
            </p:cNvPr>
            <p:cNvSpPr/>
            <p:nvPr/>
          </p:nvSpPr>
          <p:spPr>
            <a:xfrm>
              <a:off x="464981" y="4061418"/>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56" name="Rectangle 55">
              <a:extLst>
                <a:ext uri="{FF2B5EF4-FFF2-40B4-BE49-F238E27FC236}">
                  <a16:creationId xmlns:a16="http://schemas.microsoft.com/office/drawing/2014/main" id="{DD8EE791-0739-6F48-8733-238C908C9A99}"/>
                </a:ext>
              </a:extLst>
            </p:cNvPr>
            <p:cNvSpPr/>
            <p:nvPr/>
          </p:nvSpPr>
          <p:spPr>
            <a:xfrm>
              <a:off x="475506" y="3495132"/>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57" name="Rectangle 56">
              <a:extLst>
                <a:ext uri="{FF2B5EF4-FFF2-40B4-BE49-F238E27FC236}">
                  <a16:creationId xmlns:a16="http://schemas.microsoft.com/office/drawing/2014/main" id="{B68A0430-7325-D84E-8C11-99062FE5509D}"/>
                </a:ext>
              </a:extLst>
            </p:cNvPr>
            <p:cNvSpPr/>
            <p:nvPr/>
          </p:nvSpPr>
          <p:spPr>
            <a:xfrm>
              <a:off x="470508" y="2945434"/>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58" name="Rectangle 57">
              <a:extLst>
                <a:ext uri="{FF2B5EF4-FFF2-40B4-BE49-F238E27FC236}">
                  <a16:creationId xmlns:a16="http://schemas.microsoft.com/office/drawing/2014/main" id="{5632A966-C6C7-424C-80FC-0FFB2F0BC371}"/>
                </a:ext>
              </a:extLst>
            </p:cNvPr>
            <p:cNvSpPr/>
            <p:nvPr/>
          </p:nvSpPr>
          <p:spPr>
            <a:xfrm>
              <a:off x="471525" y="2357714"/>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59" name="Rectangle 58">
              <a:extLst>
                <a:ext uri="{FF2B5EF4-FFF2-40B4-BE49-F238E27FC236}">
                  <a16:creationId xmlns:a16="http://schemas.microsoft.com/office/drawing/2014/main" id="{0458753E-88F3-B34F-B3B9-946C3E6C15F1}"/>
                </a:ext>
              </a:extLst>
            </p:cNvPr>
            <p:cNvSpPr/>
            <p:nvPr/>
          </p:nvSpPr>
          <p:spPr>
            <a:xfrm>
              <a:off x="464982" y="1753061"/>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grpSp>
      <p:grpSp>
        <p:nvGrpSpPr>
          <p:cNvPr id="60" name="Group 46">
            <a:extLst>
              <a:ext uri="{FF2B5EF4-FFF2-40B4-BE49-F238E27FC236}">
                <a16:creationId xmlns:a16="http://schemas.microsoft.com/office/drawing/2014/main" id="{3F1839DF-A204-F147-901F-403EDC096FCD}"/>
              </a:ext>
            </a:extLst>
          </p:cNvPr>
          <p:cNvGrpSpPr/>
          <p:nvPr/>
        </p:nvGrpSpPr>
        <p:grpSpPr>
          <a:xfrm>
            <a:off x="6475539" y="954152"/>
            <a:ext cx="2929467" cy="2895601"/>
            <a:chOff x="1574800" y="1788319"/>
            <a:chExt cx="2929467" cy="2895601"/>
          </a:xfrm>
        </p:grpSpPr>
        <p:sp>
          <p:nvSpPr>
            <p:cNvPr id="61" name="Rectangle 60">
              <a:extLst>
                <a:ext uri="{FF2B5EF4-FFF2-40B4-BE49-F238E27FC236}">
                  <a16:creationId xmlns:a16="http://schemas.microsoft.com/office/drawing/2014/main" id="{E615A186-9ECD-7646-A746-B390E05134BE}"/>
                </a:ext>
              </a:extLst>
            </p:cNvPr>
            <p:cNvSpPr/>
            <p:nvPr/>
          </p:nvSpPr>
          <p:spPr>
            <a:xfrm>
              <a:off x="1591733" y="1788319"/>
              <a:ext cx="2794000" cy="2895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endParaRPr>
            </a:p>
          </p:txBody>
        </p:sp>
        <p:cxnSp>
          <p:nvCxnSpPr>
            <p:cNvPr id="62" name="Straight Connector 61">
              <a:extLst>
                <a:ext uri="{FF2B5EF4-FFF2-40B4-BE49-F238E27FC236}">
                  <a16:creationId xmlns:a16="http://schemas.microsoft.com/office/drawing/2014/main" id="{69ED9F09-CF30-0E4F-B280-1114E1973095}"/>
                </a:ext>
              </a:extLst>
            </p:cNvPr>
            <p:cNvCxnSpPr>
              <a:cxnSpLocks/>
            </p:cNvCxnSpPr>
            <p:nvPr/>
          </p:nvCxnSpPr>
          <p:spPr>
            <a:xfrm>
              <a:off x="1574800" y="2421466"/>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87190042-F4C0-EC46-9AF0-FF1083E60F8B}"/>
                </a:ext>
              </a:extLst>
            </p:cNvPr>
            <p:cNvCxnSpPr>
              <a:cxnSpLocks/>
            </p:cNvCxnSpPr>
            <p:nvPr/>
          </p:nvCxnSpPr>
          <p:spPr>
            <a:xfrm>
              <a:off x="1574800" y="3009694"/>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BDEF134E-EA30-E347-8AE4-94F83CF21DB0}"/>
                </a:ext>
              </a:extLst>
            </p:cNvPr>
            <p:cNvCxnSpPr>
              <a:cxnSpLocks/>
            </p:cNvCxnSpPr>
            <p:nvPr/>
          </p:nvCxnSpPr>
          <p:spPr>
            <a:xfrm>
              <a:off x="1574800" y="3581400"/>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C8AEB97-F690-7742-BC15-87C7C38DE30C}"/>
                </a:ext>
              </a:extLst>
            </p:cNvPr>
            <p:cNvCxnSpPr>
              <a:cxnSpLocks/>
            </p:cNvCxnSpPr>
            <p:nvPr/>
          </p:nvCxnSpPr>
          <p:spPr>
            <a:xfrm>
              <a:off x="1574800" y="4115129"/>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66" name="Rectangle 65">
            <a:extLst>
              <a:ext uri="{FF2B5EF4-FFF2-40B4-BE49-F238E27FC236}">
                <a16:creationId xmlns:a16="http://schemas.microsoft.com/office/drawing/2014/main" id="{73438F92-3E54-F248-B85E-6C7214C6DAB3}"/>
              </a:ext>
            </a:extLst>
          </p:cNvPr>
          <p:cNvSpPr/>
          <p:nvPr/>
        </p:nvSpPr>
        <p:spPr>
          <a:xfrm>
            <a:off x="-132221" y="944172"/>
            <a:ext cx="2794000" cy="2895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67" name="Text Box 5">
            <a:extLst>
              <a:ext uri="{FF2B5EF4-FFF2-40B4-BE49-F238E27FC236}">
                <a16:creationId xmlns:a16="http://schemas.microsoft.com/office/drawing/2014/main" id="{36700FC8-9E28-1D45-9971-F07DEE935B73}"/>
              </a:ext>
            </a:extLst>
          </p:cNvPr>
          <p:cNvSpPr txBox="1">
            <a:spLocks noChangeArrowheads="1"/>
          </p:cNvSpPr>
          <p:nvPr/>
        </p:nvSpPr>
        <p:spPr bwMode="auto">
          <a:xfrm>
            <a:off x="12689" y="944172"/>
            <a:ext cx="2840842"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ticket (purchase)</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baggage (check)</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gates (load)</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runway takeoff</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airplane routing</a:t>
            </a:r>
            <a:endParaRPr kumimoji="0" lang="en-US" altLang="en-US" sz="20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68" name="Text Box 6">
            <a:extLst>
              <a:ext uri="{FF2B5EF4-FFF2-40B4-BE49-F238E27FC236}">
                <a16:creationId xmlns:a16="http://schemas.microsoft.com/office/drawing/2014/main" id="{848D3D19-7497-FE45-B7B5-B81AA4212074}"/>
              </a:ext>
            </a:extLst>
          </p:cNvPr>
          <p:cNvSpPr txBox="1">
            <a:spLocks noChangeArrowheads="1"/>
          </p:cNvSpPr>
          <p:nvPr/>
        </p:nvSpPr>
        <p:spPr bwMode="auto">
          <a:xfrm>
            <a:off x="6340001" y="950471"/>
            <a:ext cx="2811988"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ticket (complain)</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baggage (claim)</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gates (unload)</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runway landing</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airplane routing</a:t>
            </a:r>
          </a:p>
        </p:txBody>
      </p:sp>
      <p:cxnSp>
        <p:nvCxnSpPr>
          <p:cNvPr id="69" name="Straight Connector 68">
            <a:extLst>
              <a:ext uri="{FF2B5EF4-FFF2-40B4-BE49-F238E27FC236}">
                <a16:creationId xmlns:a16="http://schemas.microsoft.com/office/drawing/2014/main" id="{228FFC7C-C6FB-584F-8F6E-FFA01C23964A}"/>
              </a:ext>
            </a:extLst>
          </p:cNvPr>
          <p:cNvCxnSpPr>
            <a:cxnSpLocks/>
          </p:cNvCxnSpPr>
          <p:nvPr/>
        </p:nvCxnSpPr>
        <p:spPr>
          <a:xfrm>
            <a:off x="-149154" y="1577319"/>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DB8B1716-D4D2-3649-99C0-55319689F97F}"/>
              </a:ext>
            </a:extLst>
          </p:cNvPr>
          <p:cNvCxnSpPr>
            <a:cxnSpLocks/>
          </p:cNvCxnSpPr>
          <p:nvPr/>
        </p:nvCxnSpPr>
        <p:spPr>
          <a:xfrm>
            <a:off x="-149154" y="2165547"/>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A253EA2-F916-EE42-B3CA-CA7A3F485F2C}"/>
              </a:ext>
            </a:extLst>
          </p:cNvPr>
          <p:cNvCxnSpPr>
            <a:cxnSpLocks/>
          </p:cNvCxnSpPr>
          <p:nvPr/>
        </p:nvCxnSpPr>
        <p:spPr>
          <a:xfrm>
            <a:off x="-149154" y="2737253"/>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5EF4F97-2C46-FF44-9C8B-77221BDB15DC}"/>
              </a:ext>
            </a:extLst>
          </p:cNvPr>
          <p:cNvCxnSpPr>
            <a:cxnSpLocks/>
          </p:cNvCxnSpPr>
          <p:nvPr/>
        </p:nvCxnSpPr>
        <p:spPr>
          <a:xfrm>
            <a:off x="-149154" y="3270982"/>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73" name="Rectangle 72">
            <a:extLst>
              <a:ext uri="{FF2B5EF4-FFF2-40B4-BE49-F238E27FC236}">
                <a16:creationId xmlns:a16="http://schemas.microsoft.com/office/drawing/2014/main" id="{E1E38E25-A98C-CC40-BE63-1E70E5A1D89B}"/>
              </a:ext>
            </a:extLst>
          </p:cNvPr>
          <p:cNvSpPr/>
          <p:nvPr/>
        </p:nvSpPr>
        <p:spPr>
          <a:xfrm>
            <a:off x="3163193" y="3280504"/>
            <a:ext cx="2794000" cy="5687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74" name="Text Box 7">
            <a:extLst>
              <a:ext uri="{FF2B5EF4-FFF2-40B4-BE49-F238E27FC236}">
                <a16:creationId xmlns:a16="http://schemas.microsoft.com/office/drawing/2014/main" id="{E16D6DCC-156C-2147-81DA-F433EE3A550B}"/>
              </a:ext>
            </a:extLst>
          </p:cNvPr>
          <p:cNvSpPr txBox="1">
            <a:spLocks noChangeArrowheads="1"/>
          </p:cNvSpPr>
          <p:nvPr/>
        </p:nvSpPr>
        <p:spPr bwMode="auto">
          <a:xfrm>
            <a:off x="3356056" y="3309311"/>
            <a:ext cx="272542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airplane routing</a:t>
            </a:r>
          </a:p>
        </p:txBody>
      </p:sp>
      <p:grpSp>
        <p:nvGrpSpPr>
          <p:cNvPr id="75" name="Group 64">
            <a:extLst>
              <a:ext uri="{FF2B5EF4-FFF2-40B4-BE49-F238E27FC236}">
                <a16:creationId xmlns:a16="http://schemas.microsoft.com/office/drawing/2014/main" id="{8EEAE621-B95A-384F-A62F-7E5903AD8FBF}"/>
              </a:ext>
            </a:extLst>
          </p:cNvPr>
          <p:cNvGrpSpPr/>
          <p:nvPr/>
        </p:nvGrpSpPr>
        <p:grpSpPr>
          <a:xfrm>
            <a:off x="2851115" y="1008013"/>
            <a:ext cx="3522823" cy="2811596"/>
            <a:chOff x="3948545" y="1699760"/>
            <a:chExt cx="3522823" cy="2811596"/>
          </a:xfrm>
        </p:grpSpPr>
        <p:sp>
          <p:nvSpPr>
            <p:cNvPr id="76" name="TextBox 75">
              <a:extLst>
                <a:ext uri="{FF2B5EF4-FFF2-40B4-BE49-F238E27FC236}">
                  <a16:creationId xmlns:a16="http://schemas.microsoft.com/office/drawing/2014/main" id="{EB4A6AAF-FC59-FA44-ACE5-C72FA686C0C2}"/>
                </a:ext>
              </a:extLst>
            </p:cNvPr>
            <p:cNvSpPr txBox="1"/>
            <p:nvPr/>
          </p:nvSpPr>
          <p:spPr>
            <a:xfrm>
              <a:off x="4400060" y="1699760"/>
              <a:ext cx="276550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ticketing service</a:t>
              </a:r>
            </a:p>
          </p:txBody>
        </p:sp>
        <p:sp>
          <p:nvSpPr>
            <p:cNvPr id="77" name="TextBox 76">
              <a:extLst>
                <a:ext uri="{FF2B5EF4-FFF2-40B4-BE49-F238E27FC236}">
                  <a16:creationId xmlns:a16="http://schemas.microsoft.com/office/drawing/2014/main" id="{E3B20036-2BB5-4241-87A9-6D4052E720AA}"/>
                </a:ext>
              </a:extLst>
            </p:cNvPr>
            <p:cNvSpPr txBox="1"/>
            <p:nvPr/>
          </p:nvSpPr>
          <p:spPr>
            <a:xfrm>
              <a:off x="4384331" y="2292643"/>
              <a:ext cx="283923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baggage service</a:t>
              </a:r>
            </a:p>
          </p:txBody>
        </p:sp>
        <p:sp>
          <p:nvSpPr>
            <p:cNvPr id="78" name="TextBox 77">
              <a:extLst>
                <a:ext uri="{FF2B5EF4-FFF2-40B4-BE49-F238E27FC236}">
                  <a16:creationId xmlns:a16="http://schemas.microsoft.com/office/drawing/2014/main" id="{7314652E-AC11-9744-91B6-642D2DAB1815}"/>
                </a:ext>
              </a:extLst>
            </p:cNvPr>
            <p:cNvSpPr txBox="1"/>
            <p:nvPr/>
          </p:nvSpPr>
          <p:spPr>
            <a:xfrm>
              <a:off x="4686266" y="2872078"/>
              <a:ext cx="211307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gate service</a:t>
              </a:r>
            </a:p>
          </p:txBody>
        </p:sp>
        <p:sp>
          <p:nvSpPr>
            <p:cNvPr id="79" name="TextBox 78">
              <a:extLst>
                <a:ext uri="{FF2B5EF4-FFF2-40B4-BE49-F238E27FC236}">
                  <a16:creationId xmlns:a16="http://schemas.microsoft.com/office/drawing/2014/main" id="{64AEF81B-DB1C-5E49-A5CE-1930E0CD97F9}"/>
                </a:ext>
              </a:extLst>
            </p:cNvPr>
            <p:cNvSpPr txBox="1"/>
            <p:nvPr/>
          </p:nvSpPr>
          <p:spPr>
            <a:xfrm>
              <a:off x="4485939" y="3451513"/>
              <a:ext cx="2526654"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runway service</a:t>
              </a:r>
            </a:p>
          </p:txBody>
        </p:sp>
        <p:grpSp>
          <p:nvGrpSpPr>
            <p:cNvPr id="80" name="Group 58">
              <a:extLst>
                <a:ext uri="{FF2B5EF4-FFF2-40B4-BE49-F238E27FC236}">
                  <a16:creationId xmlns:a16="http://schemas.microsoft.com/office/drawing/2014/main" id="{71D67CFB-C1C3-034A-88B0-DF85F0C59330}"/>
                </a:ext>
              </a:extLst>
            </p:cNvPr>
            <p:cNvGrpSpPr/>
            <p:nvPr/>
          </p:nvGrpSpPr>
          <p:grpSpPr>
            <a:xfrm>
              <a:off x="3948545" y="3988136"/>
              <a:ext cx="3522823" cy="523220"/>
              <a:chOff x="3976681" y="3974068"/>
              <a:chExt cx="3522823" cy="523220"/>
            </a:xfrm>
          </p:grpSpPr>
          <p:sp>
            <p:nvSpPr>
              <p:cNvPr id="81" name="Rectangle 80">
                <a:extLst>
                  <a:ext uri="{FF2B5EF4-FFF2-40B4-BE49-F238E27FC236}">
                    <a16:creationId xmlns:a16="http://schemas.microsoft.com/office/drawing/2014/main" id="{2FCD8885-2FFE-5644-B703-7DA1C8AD8286}"/>
                  </a:ext>
                </a:extLst>
              </p:cNvPr>
              <p:cNvSpPr/>
              <p:nvPr/>
            </p:nvSpPr>
            <p:spPr>
              <a:xfrm>
                <a:off x="3976681" y="4046279"/>
                <a:ext cx="3522823" cy="40262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82" name="TextBox 81">
                <a:extLst>
                  <a:ext uri="{FF2B5EF4-FFF2-40B4-BE49-F238E27FC236}">
                    <a16:creationId xmlns:a16="http://schemas.microsoft.com/office/drawing/2014/main" id="{56025D16-29A9-4843-944E-D0F547FAEFB7}"/>
                  </a:ext>
                </a:extLst>
              </p:cNvPr>
              <p:cNvSpPr txBox="1"/>
              <p:nvPr/>
            </p:nvSpPr>
            <p:spPr>
              <a:xfrm>
                <a:off x="4506558" y="3974068"/>
                <a:ext cx="254589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routing service</a:t>
                </a:r>
              </a:p>
            </p:txBody>
          </p:sp>
        </p:grpSp>
      </p:grpSp>
    </p:spTree>
    <p:extLst>
      <p:ext uri="{BB962C8B-B14F-4D97-AF65-F5344CB8AC3E}">
        <p14:creationId xmlns:p14="http://schemas.microsoft.com/office/powerpoint/2010/main" val="3695992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10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5"/>
                                        </p:tgtEl>
                                        <p:attrNameLst>
                                          <p:attrName>style.visibility</p:attrName>
                                        </p:attrNameLst>
                                      </p:cBhvr>
                                      <p:to>
                                        <p:strVal val="visible"/>
                                      </p:to>
                                    </p:set>
                                    <p:animEffect transition="in" filter="dissolve">
                                      <p:cBhvr>
                                        <p:cTn id="12" dur="10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B8CD900-19EC-824C-BF74-AADFBF5A172E}"/>
              </a:ext>
            </a:extLst>
          </p:cNvPr>
          <p:cNvSpPr>
            <a:spLocks noGrp="1"/>
          </p:cNvSpPr>
          <p:nvPr>
            <p:ph type="title"/>
          </p:nvPr>
        </p:nvSpPr>
        <p:spPr>
          <a:xfrm>
            <a:off x="500034" y="214290"/>
            <a:ext cx="7886700" cy="894622"/>
          </a:xfrm>
        </p:spPr>
        <p:txBody>
          <a:bodyPr>
            <a:normAutofit/>
          </a:bodyPr>
          <a:lstStyle/>
          <a:p>
            <a:pPr algn="ctr"/>
            <a:r>
              <a:rPr lang="en-US" altLang="en-US" sz="4400" dirty="0">
                <a:ea typeface="ＭＳ Ｐゴシック" panose="020B0600070205080204" pitchFamily="34" charset="-128"/>
              </a:rPr>
              <a:t>Why layering?</a:t>
            </a:r>
            <a:endParaRPr lang="en-US" sz="4400" dirty="0"/>
          </a:p>
        </p:txBody>
      </p:sp>
      <p:sp>
        <p:nvSpPr>
          <p:cNvPr id="9" name="Rectangle 5">
            <a:extLst>
              <a:ext uri="{FF2B5EF4-FFF2-40B4-BE49-F238E27FC236}">
                <a16:creationId xmlns:a16="http://schemas.microsoft.com/office/drawing/2014/main" id="{921D3CC3-7FC4-4346-86E8-F841A7674F2D}"/>
              </a:ext>
            </a:extLst>
          </p:cNvPr>
          <p:cNvSpPr txBox="1">
            <a:spLocks noChangeArrowheads="1"/>
          </p:cNvSpPr>
          <p:nvPr/>
        </p:nvSpPr>
        <p:spPr>
          <a:xfrm>
            <a:off x="191193" y="1203575"/>
            <a:ext cx="8761613" cy="492270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Approach to designing/discussing </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complex</a:t>
            </a:r>
            <a:r>
              <a:rPr kumimoji="0" lang="en-US" altLang="en-US" b="0" i="0" u="none" strike="noStrike" kern="1200" cap="none" spc="0" normalizeH="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systems: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10" name="Rectangle 5">
            <a:extLst>
              <a:ext uri="{FF2B5EF4-FFF2-40B4-BE49-F238E27FC236}">
                <a16:creationId xmlns:a16="http://schemas.microsoft.com/office/drawing/2014/main" id="{15F7B519-61A4-984E-AD7F-1F86A8769FE7}"/>
              </a:ext>
            </a:extLst>
          </p:cNvPr>
          <p:cNvSpPr txBox="1">
            <a:spLocks noChangeArrowheads="1"/>
          </p:cNvSpPr>
          <p:nvPr/>
        </p:nvSpPr>
        <p:spPr>
          <a:xfrm>
            <a:off x="500034" y="2285992"/>
            <a:ext cx="7673212" cy="434558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3088" marR="0" lvl="0" indent="-355600" algn="l" defTabSz="914400" rtl="0" eaLnBrk="1" fontAlgn="auto" latinLnBrk="0" hangingPunct="1">
              <a:lnSpc>
                <a:spcPct val="90000"/>
              </a:lnSpc>
              <a:spcBef>
                <a:spcPts val="1000"/>
              </a:spcBef>
              <a:spcAft>
                <a:spcPts val="0"/>
              </a:spcAft>
              <a:buClr>
                <a:srgbClr val="0000A3"/>
              </a:buClr>
              <a:buSzTx/>
              <a:buFont typeface="Wingdings" pitchFamily="2" charset="2"/>
              <a:buChar char="§"/>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explicit structure allows identification, relationship of system’</a:t>
            </a:r>
            <a:r>
              <a:rPr kumimoji="0" lang="en-US" altLang="ja-JP" sz="2400"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s pieces</a:t>
            </a:r>
          </a:p>
          <a:p>
            <a:pPr marL="573088" marR="0" lvl="0" indent="-355600" algn="l" defTabSz="914400" rtl="0" eaLnBrk="1" fontAlgn="auto" latinLnBrk="0" hangingPunct="1">
              <a:lnSpc>
                <a:spcPct val="90000"/>
              </a:lnSpc>
              <a:spcBef>
                <a:spcPts val="1000"/>
              </a:spcBef>
              <a:spcAft>
                <a:spcPts val="0"/>
              </a:spcAft>
              <a:buClr>
                <a:srgbClr val="0000A3"/>
              </a:buClr>
              <a:buSzTx/>
              <a:buFont typeface="Wingdings" pitchFamily="2" charset="2"/>
              <a:buChar char="§"/>
              <a:defRPr/>
            </a:pPr>
            <a:r>
              <a:rPr kumimoji="0" lang="en-US" altLang="en-US" sz="2400"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modularization </a:t>
            </a: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eases maintenance, updating of system</a:t>
            </a:r>
          </a:p>
          <a:p>
            <a:pPr marL="982663" marR="0" lvl="1" indent="-35560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change in layer</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t>
            </a:r>
            <a:r>
              <a:rPr kumimoji="0" lang="en-US" altLang="ja-JP"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s service </a:t>
            </a:r>
            <a:r>
              <a:rPr kumimoji="0" lang="en-US" altLang="ja-JP" b="0" i="1"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implementation</a:t>
            </a:r>
            <a:r>
              <a:rPr kumimoji="0" lang="en-US" altLang="ja-JP"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transparent to rest of system</a:t>
            </a:r>
          </a:p>
          <a:p>
            <a:pPr marL="982663" marR="0" lvl="1" indent="-35560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e.g., change in gate procedure doesn</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t>
            </a:r>
            <a:r>
              <a:rPr kumimoji="0" lang="en-US" altLang="ja-JP"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t affect rest of system</a:t>
            </a:r>
          </a:p>
        </p:txBody>
      </p:sp>
    </p:spTree>
    <p:extLst>
      <p:ext uri="{BB962C8B-B14F-4D97-AF65-F5344CB8AC3E}">
        <p14:creationId xmlns:p14="http://schemas.microsoft.com/office/powerpoint/2010/main" val="4739436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dissolve">
                                      <p:cBhvr>
                                        <p:cTn id="7" dur="10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dissolve">
                                      <p:cBhvr>
                                        <p:cTn id="12" dur="1000"/>
                                        <p:tgtEl>
                                          <p:spTgt spid="10">
                                            <p:txEl>
                                              <p:pRg st="1" end="1"/>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dissolve">
                                      <p:cBhvr>
                                        <p:cTn id="15" dur="1000"/>
                                        <p:tgtEl>
                                          <p:spTgt spid="10">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0">
                                            <p:txEl>
                                              <p:pRg st="3" end="3"/>
                                            </p:txEl>
                                          </p:spTgt>
                                        </p:tgtEl>
                                        <p:attrNameLst>
                                          <p:attrName>style.visibility</p:attrName>
                                        </p:attrNameLst>
                                      </p:cBhvr>
                                      <p:to>
                                        <p:strVal val="visible"/>
                                      </p:to>
                                    </p:set>
                                    <p:animEffect transition="in" filter="dissolve">
                                      <p:cBhvr>
                                        <p:cTn id="18" dur="100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a:xfrm>
            <a:off x="381000" y="287338"/>
            <a:ext cx="8382000" cy="665162"/>
          </a:xfrm>
        </p:spPr>
        <p:txBody>
          <a:bodyPr>
            <a:normAutofit fontScale="90000"/>
          </a:bodyPr>
          <a:lstStyle/>
          <a:p>
            <a:pPr algn="ctr" defTabSz="912813" eaLnBrk="1" hangingPunct="1"/>
            <a:r>
              <a:rPr lang="en-US" dirty="0" smtClean="0"/>
              <a:t>Protocol</a:t>
            </a:r>
            <a:r>
              <a:rPr lang="en-US" dirty="0"/>
              <a:t> </a:t>
            </a:r>
            <a:r>
              <a:rPr lang="en-US" dirty="0" smtClean="0"/>
              <a:t>Models</a:t>
            </a:r>
          </a:p>
        </p:txBody>
      </p:sp>
      <p:sp>
        <p:nvSpPr>
          <p:cNvPr id="10243" name="Text Placeholder 2"/>
          <p:cNvSpPr>
            <a:spLocks noGrp="1"/>
          </p:cNvSpPr>
          <p:nvPr>
            <p:ph type="body" sz="quarter" idx="10"/>
          </p:nvPr>
        </p:nvSpPr>
        <p:spPr>
          <a:xfrm>
            <a:off x="228600" y="884238"/>
            <a:ext cx="8763000" cy="5207000"/>
          </a:xfrm>
        </p:spPr>
        <p:txBody>
          <a:bodyPr/>
          <a:lstStyle/>
          <a:p>
            <a:pPr eaLnBrk="1" hangingPunct="1">
              <a:buFont typeface="Wingdings" pitchFamily="2" charset="2"/>
              <a:buChar char="q"/>
            </a:pPr>
            <a:endParaRPr lang="en-GB" sz="2400" dirty="0" smtClean="0"/>
          </a:p>
          <a:p>
            <a:pPr eaLnBrk="1" hangingPunct="1">
              <a:buFont typeface="Wingdings" pitchFamily="2" charset="2"/>
              <a:buChar char="q"/>
            </a:pPr>
            <a:r>
              <a:rPr lang="en-US" sz="2400" dirty="0" smtClean="0">
                <a:solidFill>
                  <a:srgbClr val="0070C0"/>
                </a:solidFill>
              </a:rPr>
              <a:t>OSI model: </a:t>
            </a:r>
            <a:r>
              <a:rPr lang="en-US" sz="2400" dirty="0" smtClean="0"/>
              <a:t>Open System Interconnection</a:t>
            </a:r>
          </a:p>
          <a:p>
            <a:pPr lvl="1" eaLnBrk="1" hangingPunct="1"/>
            <a:r>
              <a:rPr lang="en-US" sz="2000" dirty="0" smtClean="0"/>
              <a:t>Developed by International Standard Organization (ISO)</a:t>
            </a:r>
          </a:p>
          <a:p>
            <a:pPr lvl="1" eaLnBrk="1" hangingPunct="1"/>
            <a:r>
              <a:rPr lang="en-US" sz="2000" dirty="0" smtClean="0"/>
              <a:t>7 layers</a:t>
            </a:r>
          </a:p>
          <a:p>
            <a:pPr eaLnBrk="1" hangingPunct="1">
              <a:buFont typeface="Wingdings" pitchFamily="2" charset="2"/>
              <a:buChar char="q"/>
            </a:pPr>
            <a:endParaRPr lang="en-US" sz="2400" dirty="0" smtClean="0"/>
          </a:p>
          <a:p>
            <a:pPr eaLnBrk="1" hangingPunct="1">
              <a:buFont typeface="Wingdings" pitchFamily="2" charset="2"/>
              <a:buChar char="q"/>
            </a:pPr>
            <a:r>
              <a:rPr lang="en-US" sz="2400" dirty="0" smtClean="0">
                <a:solidFill>
                  <a:srgbClr val="0070C0"/>
                </a:solidFill>
              </a:rPr>
              <a:t>TCP/IP model:</a:t>
            </a:r>
            <a:r>
              <a:rPr lang="en-US" sz="2400" dirty="0" smtClean="0"/>
              <a:t> </a:t>
            </a:r>
          </a:p>
          <a:p>
            <a:pPr lvl="1" eaLnBrk="1" hangingPunct="1"/>
            <a:r>
              <a:rPr lang="en-US" sz="2000" dirty="0" smtClean="0"/>
              <a:t>Developed by DARPA for first generation packet switched networks (ARPANET)</a:t>
            </a:r>
          </a:p>
          <a:p>
            <a:pPr lvl="1" eaLnBrk="1" hangingPunct="1"/>
            <a:r>
              <a:rPr lang="en-US" sz="2000" dirty="0" smtClean="0"/>
              <a:t>5 Layers</a:t>
            </a:r>
          </a:p>
          <a:p>
            <a:pPr lvl="1" eaLnBrk="1" hangingPunct="1"/>
            <a:r>
              <a:rPr lang="en-US" sz="2000" dirty="0" smtClean="0"/>
              <a:t>Used by global Internet</a:t>
            </a:r>
          </a:p>
          <a:p>
            <a:pPr eaLnBrk="1" hangingPunct="1">
              <a:buFont typeface="Wingdings" pitchFamily="2" charset="2"/>
              <a:buChar char="q"/>
            </a:pPr>
            <a:endParaRPr lang="en-US" sz="2400" dirty="0" smtClean="0"/>
          </a:p>
        </p:txBody>
      </p:sp>
    </p:spTree>
    <p:extLst>
      <p:ext uri="{BB962C8B-B14F-4D97-AF65-F5344CB8AC3E}">
        <p14:creationId xmlns:p14="http://schemas.microsoft.com/office/powerpoint/2010/main" val="916477967"/>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382000" cy="712788"/>
          </a:xfrm>
        </p:spPr>
        <p:txBody>
          <a:bodyPr>
            <a:normAutofit/>
          </a:bodyPr>
          <a:lstStyle/>
          <a:p>
            <a:pPr algn="ctr" defTabSz="914363" eaLnBrk="1" fontAlgn="auto" hangingPunct="1">
              <a:spcAft>
                <a:spcPts val="0"/>
              </a:spcAft>
              <a:defRPr/>
            </a:pPr>
            <a:r>
              <a:rPr lang="en-US" dirty="0" smtClean="0"/>
              <a:t>TCP/IP Layers</a:t>
            </a:r>
            <a:endParaRPr dirty="0"/>
          </a:p>
        </p:txBody>
      </p:sp>
      <p:sp>
        <p:nvSpPr>
          <p:cNvPr id="14340" name="TextBox 4"/>
          <p:cNvSpPr txBox="1">
            <a:spLocks noChangeArrowheads="1"/>
          </p:cNvSpPr>
          <p:nvPr/>
        </p:nvSpPr>
        <p:spPr bwMode="auto">
          <a:xfrm>
            <a:off x="4377672" y="3604979"/>
            <a:ext cx="2284412"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buFont typeface="Arial" pitchFamily="34" charset="0"/>
              <a:buChar char="•"/>
            </a:pPr>
            <a:endParaRPr lang="en-US">
              <a:latin typeface="Avenir Book" panose="020B0503020203020204" pitchFamily="34" charset="-78"/>
              <a:cs typeface="Avenir Book" panose="020B0503020203020204" pitchFamily="34" charset="-78"/>
            </a:endParaRPr>
          </a:p>
        </p:txBody>
      </p:sp>
      <p:cxnSp>
        <p:nvCxnSpPr>
          <p:cNvPr id="6" name="Straight Connector 5"/>
          <p:cNvCxnSpPr/>
          <p:nvPr/>
        </p:nvCxnSpPr>
        <p:spPr bwMode="auto">
          <a:xfrm>
            <a:off x="2020610" y="2062254"/>
            <a:ext cx="3138558" cy="0"/>
          </a:xfrm>
          <a:prstGeom prst="line">
            <a:avLst/>
          </a:prstGeom>
          <a:solidFill>
            <a:schemeClr val="accent1"/>
          </a:solidFill>
          <a:ln w="25400" cap="flat" cmpd="sng" algn="ctr">
            <a:solidFill>
              <a:srgbClr val="7030A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7" name="Picture 6" descr="firefox - Google Search - Google Chrome"/>
          <p:cNvPicPr>
            <a:picLocks noChangeAspect="1"/>
          </p:cNvPicPr>
          <p:nvPr/>
        </p:nvPicPr>
        <p:blipFill rotWithShape="1">
          <a:blip r:embed="rId3">
            <a:extLst>
              <a:ext uri="{28A0092B-C50C-407E-A947-70E740481C1C}">
                <a14:useLocalDpi xmlns:a14="http://schemas.microsoft.com/office/drawing/2010/main" val="0"/>
              </a:ext>
            </a:extLst>
          </a:blip>
          <a:srcRect l="3868" t="8674" r="85377" b="75185"/>
          <a:stretch/>
        </p:blipFill>
        <p:spPr>
          <a:xfrm>
            <a:off x="2568584" y="1329013"/>
            <a:ext cx="766315" cy="695732"/>
          </a:xfrm>
          <a:prstGeom prst="rect">
            <a:avLst/>
          </a:prstGeom>
        </p:spPr>
      </p:pic>
      <p:pic>
        <p:nvPicPr>
          <p:cNvPr id="9" name="Picture 8" descr="internet explorer - Google Search - Google Chrome"/>
          <p:cNvPicPr>
            <a:picLocks noChangeAspect="1"/>
          </p:cNvPicPr>
          <p:nvPr/>
        </p:nvPicPr>
        <p:blipFill rotWithShape="1">
          <a:blip r:embed="rId4" cstate="print">
            <a:extLst>
              <a:ext uri="{28A0092B-C50C-407E-A947-70E740481C1C}">
                <a14:useLocalDpi xmlns:a14="http://schemas.microsoft.com/office/drawing/2010/main" val="0"/>
              </a:ext>
            </a:extLst>
          </a:blip>
          <a:srcRect l="13585" t="34172" r="75283" b="46802"/>
          <a:stretch/>
        </p:blipFill>
        <p:spPr>
          <a:xfrm>
            <a:off x="3738901" y="1349444"/>
            <a:ext cx="638771" cy="660424"/>
          </a:xfrm>
          <a:prstGeom prst="rect">
            <a:avLst/>
          </a:prstGeom>
        </p:spPr>
      </p:pic>
      <p:pic>
        <p:nvPicPr>
          <p:cNvPr id="11" name="Picture 10" descr="linux - Google Search - Google Chrome"/>
          <p:cNvPicPr>
            <a:picLocks noChangeAspect="1"/>
          </p:cNvPicPr>
          <p:nvPr/>
        </p:nvPicPr>
        <p:blipFill rotWithShape="1">
          <a:blip r:embed="rId5">
            <a:extLst>
              <a:ext uri="{28A0092B-C50C-407E-A947-70E740481C1C}">
                <a14:useLocalDpi xmlns:a14="http://schemas.microsoft.com/office/drawing/2010/main" val="0"/>
              </a:ext>
            </a:extLst>
          </a:blip>
          <a:srcRect l="59434" t="34172" r="30472" b="46335"/>
          <a:stretch/>
        </p:blipFill>
        <p:spPr>
          <a:xfrm>
            <a:off x="2422682" y="2485918"/>
            <a:ext cx="699430" cy="817091"/>
          </a:xfrm>
          <a:prstGeom prst="rect">
            <a:avLst/>
          </a:prstGeom>
        </p:spPr>
      </p:pic>
      <p:pic>
        <p:nvPicPr>
          <p:cNvPr id="12" name="Picture 11" descr="windows - Google Search - Google Chrome"/>
          <p:cNvPicPr>
            <a:picLocks noChangeAspect="1"/>
          </p:cNvPicPr>
          <p:nvPr/>
        </p:nvPicPr>
        <p:blipFill rotWithShape="1">
          <a:blip r:embed="rId6">
            <a:extLst>
              <a:ext uri="{28A0092B-C50C-407E-A947-70E740481C1C}">
                <a14:useLocalDpi xmlns:a14="http://schemas.microsoft.com/office/drawing/2010/main" val="0"/>
              </a:ext>
            </a:extLst>
          </a:blip>
          <a:srcRect l="18207" t="33548" r="71510" b="47271"/>
          <a:stretch/>
        </p:blipFill>
        <p:spPr>
          <a:xfrm>
            <a:off x="3451984" y="2467228"/>
            <a:ext cx="781496" cy="881872"/>
          </a:xfrm>
          <a:prstGeom prst="rect">
            <a:avLst/>
          </a:prstGeom>
        </p:spPr>
      </p:pic>
      <p:pic>
        <p:nvPicPr>
          <p:cNvPr id="14" name="Picture 13" descr="mac - Google Search - Google Chrome"/>
          <p:cNvPicPr>
            <a:picLocks noChangeAspect="1"/>
          </p:cNvPicPr>
          <p:nvPr/>
        </p:nvPicPr>
        <p:blipFill rotWithShape="1">
          <a:blip r:embed="rId7">
            <a:extLst>
              <a:ext uri="{28A0092B-C50C-407E-A947-70E740481C1C}">
                <a14:useLocalDpi xmlns:a14="http://schemas.microsoft.com/office/drawing/2010/main" val="0"/>
              </a:ext>
            </a:extLst>
          </a:blip>
          <a:srcRect l="55566" t="55190" r="37830" b="31989"/>
          <a:stretch/>
        </p:blipFill>
        <p:spPr>
          <a:xfrm>
            <a:off x="4442128" y="2508823"/>
            <a:ext cx="603850" cy="709239"/>
          </a:xfrm>
          <a:prstGeom prst="rect">
            <a:avLst/>
          </a:prstGeom>
        </p:spPr>
      </p:pic>
      <p:pic>
        <p:nvPicPr>
          <p:cNvPr id="15" name="Picture 14" descr="network interface card - Google Search - Google Chrome"/>
          <p:cNvPicPr>
            <a:picLocks noChangeAspect="1"/>
          </p:cNvPicPr>
          <p:nvPr/>
        </p:nvPicPr>
        <p:blipFill rotWithShape="1">
          <a:blip r:embed="rId8">
            <a:extLst>
              <a:ext uri="{28A0092B-C50C-407E-A947-70E740481C1C}">
                <a14:useLocalDpi xmlns:a14="http://schemas.microsoft.com/office/drawing/2010/main" val="0"/>
              </a:ext>
            </a:extLst>
          </a:blip>
          <a:srcRect l="70660" t="32612" r="17750" b="51949"/>
          <a:stretch/>
        </p:blipFill>
        <p:spPr>
          <a:xfrm>
            <a:off x="2563949" y="3938548"/>
            <a:ext cx="1049462" cy="845686"/>
          </a:xfrm>
          <a:prstGeom prst="rect">
            <a:avLst/>
          </a:prstGeom>
        </p:spPr>
      </p:pic>
      <p:pic>
        <p:nvPicPr>
          <p:cNvPr id="16" name="Picture 15" descr="network interface card - Google Search - Google Chrome"/>
          <p:cNvPicPr>
            <a:picLocks noChangeAspect="1"/>
          </p:cNvPicPr>
          <p:nvPr/>
        </p:nvPicPr>
        <p:blipFill rotWithShape="1">
          <a:blip r:embed="rId8">
            <a:extLst>
              <a:ext uri="{28A0092B-C50C-407E-A947-70E740481C1C}">
                <a14:useLocalDpi xmlns:a14="http://schemas.microsoft.com/office/drawing/2010/main" val="0"/>
              </a:ext>
            </a:extLst>
          </a:blip>
          <a:srcRect l="28207" t="31521" r="60283" b="51637"/>
          <a:stretch/>
        </p:blipFill>
        <p:spPr>
          <a:xfrm>
            <a:off x="3927986" y="3908034"/>
            <a:ext cx="913804" cy="808941"/>
          </a:xfrm>
          <a:prstGeom prst="rect">
            <a:avLst/>
          </a:prstGeom>
        </p:spPr>
      </p:pic>
      <p:cxnSp>
        <p:nvCxnSpPr>
          <p:cNvPr id="21" name="Straight Connector 20"/>
          <p:cNvCxnSpPr/>
          <p:nvPr/>
        </p:nvCxnSpPr>
        <p:spPr bwMode="auto">
          <a:xfrm>
            <a:off x="2073274" y="3461679"/>
            <a:ext cx="3138558" cy="0"/>
          </a:xfrm>
          <a:prstGeom prst="line">
            <a:avLst/>
          </a:prstGeom>
          <a:solidFill>
            <a:schemeClr val="accent1"/>
          </a:solidFill>
          <a:ln w="25400" cap="flat" cmpd="sng" algn="ctr">
            <a:solidFill>
              <a:srgbClr val="7030A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TextBox 18"/>
          <p:cNvSpPr txBox="1"/>
          <p:nvPr/>
        </p:nvSpPr>
        <p:spPr>
          <a:xfrm>
            <a:off x="2193364" y="3461679"/>
            <a:ext cx="3202049" cy="400110"/>
          </a:xfrm>
          <a:prstGeom prst="rect">
            <a:avLst/>
          </a:prstGeom>
          <a:noFill/>
        </p:spPr>
        <p:txBody>
          <a:bodyPr wrap="square" rtlCol="0">
            <a:spAutoFit/>
          </a:bodyPr>
          <a:lstStyle/>
          <a:p>
            <a:r>
              <a:rPr lang="en-US" sz="2000" b="1" dirty="0" smtClean="0">
                <a:solidFill>
                  <a:srgbClr val="C00000"/>
                </a:solidFill>
                <a:latin typeface="Avenir Book" panose="020B0503020203020204" pitchFamily="34" charset="-78"/>
                <a:cs typeface="Avenir Book" panose="020B0503020203020204" pitchFamily="34" charset="-78"/>
              </a:rPr>
              <a:t>Network Interface Cards</a:t>
            </a:r>
            <a:endParaRPr lang="en-US" sz="2000" b="1" dirty="0">
              <a:solidFill>
                <a:srgbClr val="C00000"/>
              </a:solidFill>
              <a:latin typeface="Avenir Book" panose="020B0503020203020204" pitchFamily="34" charset="-78"/>
              <a:cs typeface="Avenir Book" panose="020B0503020203020204" pitchFamily="34" charset="-78"/>
            </a:endParaRPr>
          </a:p>
        </p:txBody>
      </p:sp>
      <p:sp>
        <p:nvSpPr>
          <p:cNvPr id="22" name="TextBox 21"/>
          <p:cNvSpPr txBox="1"/>
          <p:nvPr/>
        </p:nvSpPr>
        <p:spPr>
          <a:xfrm>
            <a:off x="2450689" y="2098164"/>
            <a:ext cx="2576424" cy="400110"/>
          </a:xfrm>
          <a:prstGeom prst="rect">
            <a:avLst/>
          </a:prstGeom>
          <a:noFill/>
        </p:spPr>
        <p:txBody>
          <a:bodyPr wrap="square" rtlCol="0">
            <a:spAutoFit/>
          </a:bodyPr>
          <a:lstStyle/>
          <a:p>
            <a:r>
              <a:rPr lang="en-US" sz="2000" b="1" dirty="0" smtClean="0">
                <a:solidFill>
                  <a:srgbClr val="C00000"/>
                </a:solidFill>
                <a:latin typeface="Avenir Book" panose="020B0503020203020204" pitchFamily="34" charset="-78"/>
                <a:cs typeface="Avenir Book" panose="020B0503020203020204" pitchFamily="34" charset="-78"/>
              </a:rPr>
              <a:t>Operating Systems</a:t>
            </a:r>
            <a:endParaRPr lang="en-US" sz="2000" b="1" dirty="0">
              <a:solidFill>
                <a:srgbClr val="C00000"/>
              </a:solidFill>
              <a:latin typeface="Avenir Book" panose="020B0503020203020204" pitchFamily="34" charset="-78"/>
              <a:cs typeface="Avenir Book" panose="020B0503020203020204" pitchFamily="34" charset="-78"/>
            </a:endParaRPr>
          </a:p>
        </p:txBody>
      </p:sp>
      <p:sp>
        <p:nvSpPr>
          <p:cNvPr id="23" name="TextBox 22"/>
          <p:cNvSpPr txBox="1"/>
          <p:nvPr/>
        </p:nvSpPr>
        <p:spPr>
          <a:xfrm>
            <a:off x="2570160" y="992128"/>
            <a:ext cx="2214924" cy="400110"/>
          </a:xfrm>
          <a:prstGeom prst="rect">
            <a:avLst/>
          </a:prstGeom>
          <a:noFill/>
        </p:spPr>
        <p:txBody>
          <a:bodyPr wrap="square" rtlCol="0">
            <a:spAutoFit/>
          </a:bodyPr>
          <a:lstStyle/>
          <a:p>
            <a:r>
              <a:rPr lang="en-US" sz="2000" b="1" dirty="0" smtClean="0">
                <a:solidFill>
                  <a:srgbClr val="C00000"/>
                </a:solidFill>
                <a:latin typeface="Avenir Book" panose="020B0503020203020204" pitchFamily="34" charset="-78"/>
                <a:cs typeface="Avenir Book" panose="020B0503020203020204" pitchFamily="34" charset="-78"/>
              </a:rPr>
              <a:t>User Processes</a:t>
            </a:r>
            <a:endParaRPr lang="en-US" sz="2000" b="1" dirty="0">
              <a:solidFill>
                <a:srgbClr val="C00000"/>
              </a:solidFill>
              <a:latin typeface="Avenir Book" panose="020B0503020203020204" pitchFamily="34" charset="-78"/>
              <a:cs typeface="Avenir Book" panose="020B0503020203020204" pitchFamily="34" charset="-78"/>
            </a:endParaRPr>
          </a:p>
        </p:txBody>
      </p:sp>
      <p:sp>
        <p:nvSpPr>
          <p:cNvPr id="17" name="Rectangle 6">
            <a:extLst>
              <a:ext uri="{FF2B5EF4-FFF2-40B4-BE49-F238E27FC236}">
                <a16:creationId xmlns:a16="http://schemas.microsoft.com/office/drawing/2014/main" id="{7FC87645-22AD-8040-8C83-BC2F64C5D928}"/>
              </a:ext>
            </a:extLst>
          </p:cNvPr>
          <p:cNvSpPr>
            <a:spLocks noChangeArrowheads="1"/>
          </p:cNvSpPr>
          <p:nvPr/>
        </p:nvSpPr>
        <p:spPr bwMode="auto">
          <a:xfrm>
            <a:off x="5489040" y="1343199"/>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8"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6079576" y="3658742"/>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link</a:t>
            </a:r>
          </a:p>
        </p:txBody>
      </p:sp>
      <p:sp>
        <p:nvSpPr>
          <p:cNvPr id="20" name="Line 8">
            <a:extLst>
              <a:ext uri="{FF2B5EF4-FFF2-40B4-BE49-F238E27FC236}">
                <a16:creationId xmlns:a16="http://schemas.microsoft.com/office/drawing/2014/main" id="{2FF6CB9E-FC16-794F-9F97-8FE4CC7DA95C}"/>
              </a:ext>
            </a:extLst>
          </p:cNvPr>
          <p:cNvSpPr>
            <a:spLocks noChangeShapeType="1"/>
          </p:cNvSpPr>
          <p:nvPr/>
        </p:nvSpPr>
        <p:spPr bwMode="auto">
          <a:xfrm>
            <a:off x="5482690" y="207889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9">
            <a:extLst>
              <a:ext uri="{FF2B5EF4-FFF2-40B4-BE49-F238E27FC236}">
                <a16:creationId xmlns:a16="http://schemas.microsoft.com/office/drawing/2014/main" id="{E0C842E9-2804-A24B-90F5-1E76ED56B971}"/>
              </a:ext>
            </a:extLst>
          </p:cNvPr>
          <p:cNvSpPr>
            <a:spLocks noChangeShapeType="1"/>
          </p:cNvSpPr>
          <p:nvPr/>
        </p:nvSpPr>
        <p:spPr bwMode="auto">
          <a:xfrm>
            <a:off x="5482690" y="27837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10">
            <a:extLst>
              <a:ext uri="{FF2B5EF4-FFF2-40B4-BE49-F238E27FC236}">
                <a16:creationId xmlns:a16="http://schemas.microsoft.com/office/drawing/2014/main" id="{80C10F46-6CD7-F647-A004-85EB56C772DF}"/>
              </a:ext>
            </a:extLst>
          </p:cNvPr>
          <p:cNvSpPr>
            <a:spLocks noChangeShapeType="1"/>
          </p:cNvSpPr>
          <p:nvPr/>
        </p:nvSpPr>
        <p:spPr bwMode="auto">
          <a:xfrm>
            <a:off x="5482690" y="34949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11">
            <a:extLst>
              <a:ext uri="{FF2B5EF4-FFF2-40B4-BE49-F238E27FC236}">
                <a16:creationId xmlns:a16="http://schemas.microsoft.com/office/drawing/2014/main" id="{264B0C4A-9518-2F45-BBDA-97BCDD99E256}"/>
              </a:ext>
            </a:extLst>
          </p:cNvPr>
          <p:cNvSpPr>
            <a:spLocks noChangeShapeType="1"/>
          </p:cNvSpPr>
          <p:nvPr/>
        </p:nvSpPr>
        <p:spPr bwMode="auto">
          <a:xfrm>
            <a:off x="5482690" y="42061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5518234" y="1511286"/>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28"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5715690" y="2952161"/>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network</a:t>
            </a:r>
          </a:p>
        </p:txBody>
      </p:sp>
      <p:sp>
        <p:nvSpPr>
          <p:cNvPr id="29"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5600645" y="2217869"/>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transport</a:t>
            </a:r>
          </a:p>
        </p:txBody>
      </p:sp>
      <p:sp>
        <p:nvSpPr>
          <p:cNvPr id="30"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5773699" y="4325659"/>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31" name="Group 30">
            <a:extLst>
              <a:ext uri="{FF2B5EF4-FFF2-40B4-BE49-F238E27FC236}">
                <a16:creationId xmlns:a16="http://schemas.microsoft.com/office/drawing/2014/main" id="{0D5C6DD9-E1C8-9A47-B128-964947A9BCA1}"/>
              </a:ext>
            </a:extLst>
          </p:cNvPr>
          <p:cNvGrpSpPr/>
          <p:nvPr/>
        </p:nvGrpSpPr>
        <p:grpSpPr>
          <a:xfrm>
            <a:off x="5507484" y="1335307"/>
            <a:ext cx="1877786" cy="734786"/>
            <a:chOff x="8980714" y="751114"/>
            <a:chExt cx="1877786" cy="734786"/>
          </a:xfrm>
        </p:grpSpPr>
        <p:sp>
          <p:nvSpPr>
            <p:cNvPr id="32" name="Rectangle 31">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application</a:t>
              </a:r>
            </a:p>
          </p:txBody>
        </p:sp>
      </p:grpSp>
      <p:grpSp>
        <p:nvGrpSpPr>
          <p:cNvPr id="34" name="Group 33">
            <a:extLst>
              <a:ext uri="{FF2B5EF4-FFF2-40B4-BE49-F238E27FC236}">
                <a16:creationId xmlns:a16="http://schemas.microsoft.com/office/drawing/2014/main" id="{FBC066ED-EC5C-E148-85B2-CE56D9C40F28}"/>
              </a:ext>
            </a:extLst>
          </p:cNvPr>
          <p:cNvGrpSpPr/>
          <p:nvPr/>
        </p:nvGrpSpPr>
        <p:grpSpPr>
          <a:xfrm>
            <a:off x="5509735" y="2090691"/>
            <a:ext cx="1861418" cy="688224"/>
            <a:chOff x="8993850" y="766270"/>
            <a:chExt cx="1861418" cy="688224"/>
          </a:xfrm>
        </p:grpSpPr>
        <p:sp>
          <p:nvSpPr>
            <p:cNvPr id="35" name="Rectangle 34">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transport</a:t>
              </a:r>
            </a:p>
          </p:txBody>
        </p:sp>
      </p:grpSp>
      <p:grpSp>
        <p:nvGrpSpPr>
          <p:cNvPr id="37" name="Group 36">
            <a:extLst>
              <a:ext uri="{FF2B5EF4-FFF2-40B4-BE49-F238E27FC236}">
                <a16:creationId xmlns:a16="http://schemas.microsoft.com/office/drawing/2014/main" id="{A118D44F-D234-294A-9DFB-5BF4D5E069AC}"/>
              </a:ext>
            </a:extLst>
          </p:cNvPr>
          <p:cNvGrpSpPr/>
          <p:nvPr/>
        </p:nvGrpSpPr>
        <p:grpSpPr>
          <a:xfrm>
            <a:off x="5507042" y="2798839"/>
            <a:ext cx="1861418" cy="677992"/>
            <a:chOff x="8993850" y="766270"/>
            <a:chExt cx="1861418" cy="677992"/>
          </a:xfrm>
        </p:grpSpPr>
        <p:sp>
          <p:nvSpPr>
            <p:cNvPr id="38" name="Rectangle 37">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network</a:t>
              </a:r>
            </a:p>
          </p:txBody>
        </p:sp>
      </p:grpSp>
      <p:grpSp>
        <p:nvGrpSpPr>
          <p:cNvPr id="40" name="Group 39">
            <a:extLst>
              <a:ext uri="{FF2B5EF4-FFF2-40B4-BE49-F238E27FC236}">
                <a16:creationId xmlns:a16="http://schemas.microsoft.com/office/drawing/2014/main" id="{AC9AAF3B-AED3-A449-97D4-F0291249333B}"/>
              </a:ext>
            </a:extLst>
          </p:cNvPr>
          <p:cNvGrpSpPr/>
          <p:nvPr/>
        </p:nvGrpSpPr>
        <p:grpSpPr>
          <a:xfrm>
            <a:off x="5507580" y="3513450"/>
            <a:ext cx="1861418" cy="677992"/>
            <a:chOff x="8993850" y="766270"/>
            <a:chExt cx="1861418" cy="677992"/>
          </a:xfrm>
        </p:grpSpPr>
        <p:sp>
          <p:nvSpPr>
            <p:cNvPr id="41" name="Rectangle 40">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link</a:t>
              </a:r>
            </a:p>
          </p:txBody>
        </p:sp>
      </p:grpSp>
      <p:grpSp>
        <p:nvGrpSpPr>
          <p:cNvPr id="43" name="Group 42">
            <a:extLst>
              <a:ext uri="{FF2B5EF4-FFF2-40B4-BE49-F238E27FC236}">
                <a16:creationId xmlns:a16="http://schemas.microsoft.com/office/drawing/2014/main" id="{5725BE4D-F37D-9C4B-B89A-22367E8DCDC6}"/>
              </a:ext>
            </a:extLst>
          </p:cNvPr>
          <p:cNvGrpSpPr/>
          <p:nvPr/>
        </p:nvGrpSpPr>
        <p:grpSpPr>
          <a:xfrm>
            <a:off x="5501656" y="4226445"/>
            <a:ext cx="1861418" cy="639758"/>
            <a:chOff x="8993850" y="784041"/>
            <a:chExt cx="1861418" cy="639758"/>
          </a:xfrm>
        </p:grpSpPr>
        <p:sp>
          <p:nvSpPr>
            <p:cNvPr id="44" name="Rectangle 43">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7089271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Application Layer</a:t>
            </a:r>
            <a:br>
              <a:rPr lang="en-US" dirty="0" smtClean="0"/>
            </a:br>
            <a:endParaRPr lang="en-US" dirty="0" smtClean="0"/>
          </a:p>
        </p:txBody>
      </p:sp>
      <p:sp>
        <p:nvSpPr>
          <p:cNvPr id="23555" name="Text Placeholder 2"/>
          <p:cNvSpPr>
            <a:spLocks noGrp="1"/>
          </p:cNvSpPr>
          <p:nvPr>
            <p:ph type="body" sz="quarter" idx="10"/>
          </p:nvPr>
        </p:nvSpPr>
        <p:spPr>
          <a:xfrm>
            <a:off x="228600" y="1143000"/>
            <a:ext cx="8513762" cy="2616200"/>
          </a:xfrm>
        </p:spPr>
        <p:txBody>
          <a:bodyPr/>
          <a:lstStyle/>
          <a:p>
            <a:pPr eaLnBrk="1" hangingPunct="1">
              <a:buFont typeface="Wingdings" pitchFamily="2" charset="2"/>
              <a:buChar char="q"/>
            </a:pPr>
            <a:r>
              <a:rPr lang="en-US" sz="2000" dirty="0" smtClean="0">
                <a:solidFill>
                  <a:srgbClr val="7030A0"/>
                </a:solidFill>
              </a:rPr>
              <a:t>Application layer:</a:t>
            </a:r>
          </a:p>
          <a:p>
            <a:pPr lvl="1" eaLnBrk="1" hangingPunct="1"/>
            <a:r>
              <a:rPr lang="en-US" sz="1600" dirty="0" smtClean="0"/>
              <a:t>Support user application</a:t>
            </a:r>
          </a:p>
          <a:p>
            <a:pPr lvl="2" eaLnBrk="1" hangingPunct="1"/>
            <a:r>
              <a:rPr lang="en-US" sz="1200" dirty="0" smtClean="0"/>
              <a:t>Web browsing: HTTP</a:t>
            </a:r>
          </a:p>
          <a:p>
            <a:pPr lvl="2" eaLnBrk="1" hangingPunct="1"/>
            <a:r>
              <a:rPr lang="en-US" sz="1200" dirty="0" smtClean="0"/>
              <a:t>File Transfer: FTP</a:t>
            </a:r>
          </a:p>
          <a:p>
            <a:pPr lvl="2" eaLnBrk="1" hangingPunct="1"/>
            <a:r>
              <a:rPr lang="en-US" sz="1200" dirty="0" smtClean="0"/>
              <a:t>Email: SMTP</a:t>
            </a:r>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sp>
        <p:nvSpPr>
          <p:cNvPr id="8" name="Rectangle 6">
            <a:extLst>
              <a:ext uri="{FF2B5EF4-FFF2-40B4-BE49-F238E27FC236}">
                <a16:creationId xmlns:a16="http://schemas.microsoft.com/office/drawing/2014/main" id="{7FC87645-22AD-8040-8C83-BC2F64C5D928}"/>
              </a:ext>
            </a:extLst>
          </p:cNvPr>
          <p:cNvSpPr>
            <a:spLocks noChangeArrowheads="1"/>
          </p:cNvSpPr>
          <p:nvPr/>
        </p:nvSpPr>
        <p:spPr bwMode="auto">
          <a:xfrm>
            <a:off x="6874785" y="1329644"/>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465321" y="3645187"/>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sp>
        <p:nvSpPr>
          <p:cNvPr id="10" name="Line 8">
            <a:extLst>
              <a:ext uri="{FF2B5EF4-FFF2-40B4-BE49-F238E27FC236}">
                <a16:creationId xmlns:a16="http://schemas.microsoft.com/office/drawing/2014/main" id="{2FF6CB9E-FC16-794F-9F97-8FE4CC7DA95C}"/>
              </a:ext>
            </a:extLst>
          </p:cNvPr>
          <p:cNvSpPr>
            <a:spLocks noChangeShapeType="1"/>
          </p:cNvSpPr>
          <p:nvPr/>
        </p:nvSpPr>
        <p:spPr bwMode="auto">
          <a:xfrm>
            <a:off x="6868435" y="2065336"/>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2" name="Line 9">
            <a:extLst>
              <a:ext uri="{FF2B5EF4-FFF2-40B4-BE49-F238E27FC236}">
                <a16:creationId xmlns:a16="http://schemas.microsoft.com/office/drawing/2014/main" id="{E0C842E9-2804-A24B-90F5-1E76ED56B971}"/>
              </a:ext>
            </a:extLst>
          </p:cNvPr>
          <p:cNvSpPr>
            <a:spLocks noChangeShapeType="1"/>
          </p:cNvSpPr>
          <p:nvPr/>
        </p:nvSpPr>
        <p:spPr bwMode="auto">
          <a:xfrm>
            <a:off x="6868435" y="2770186"/>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3" name="Line 10">
            <a:extLst>
              <a:ext uri="{FF2B5EF4-FFF2-40B4-BE49-F238E27FC236}">
                <a16:creationId xmlns:a16="http://schemas.microsoft.com/office/drawing/2014/main" id="{80C10F46-6CD7-F647-A004-85EB56C772DF}"/>
              </a:ext>
            </a:extLst>
          </p:cNvPr>
          <p:cNvSpPr>
            <a:spLocks noChangeShapeType="1"/>
          </p:cNvSpPr>
          <p:nvPr/>
        </p:nvSpPr>
        <p:spPr bwMode="auto">
          <a:xfrm>
            <a:off x="6868435" y="3481386"/>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4" name="Line 11">
            <a:extLst>
              <a:ext uri="{FF2B5EF4-FFF2-40B4-BE49-F238E27FC236}">
                <a16:creationId xmlns:a16="http://schemas.microsoft.com/office/drawing/2014/main" id="{264B0C4A-9518-2F45-BBDA-97BCDD99E256}"/>
              </a:ext>
            </a:extLst>
          </p:cNvPr>
          <p:cNvSpPr>
            <a:spLocks noChangeShapeType="1"/>
          </p:cNvSpPr>
          <p:nvPr/>
        </p:nvSpPr>
        <p:spPr bwMode="auto">
          <a:xfrm>
            <a:off x="6868435" y="4192586"/>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5"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6903979" y="1497731"/>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16"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7101435" y="2938606"/>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sp>
        <p:nvSpPr>
          <p:cNvPr id="17"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6986390" y="2204314"/>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sp>
        <p:nvSpPr>
          <p:cNvPr id="18"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7159444" y="4312104"/>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nvGrpSpPr>
          <p:cNvPr id="19" name="Group 18">
            <a:extLst>
              <a:ext uri="{FF2B5EF4-FFF2-40B4-BE49-F238E27FC236}">
                <a16:creationId xmlns:a16="http://schemas.microsoft.com/office/drawing/2014/main" id="{0D5C6DD9-E1C8-9A47-B128-964947A9BCA1}"/>
              </a:ext>
            </a:extLst>
          </p:cNvPr>
          <p:cNvGrpSpPr/>
          <p:nvPr/>
        </p:nvGrpSpPr>
        <p:grpSpPr>
          <a:xfrm>
            <a:off x="6893229" y="1321752"/>
            <a:ext cx="1877786" cy="734786"/>
            <a:chOff x="8980714" y="751114"/>
            <a:chExt cx="1877786" cy="734786"/>
          </a:xfrm>
        </p:grpSpPr>
        <p:sp>
          <p:nvSpPr>
            <p:cNvPr id="20" name="Rectangle 19">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application</a:t>
              </a:r>
            </a:p>
          </p:txBody>
        </p:sp>
      </p:grpSp>
      <p:grpSp>
        <p:nvGrpSpPr>
          <p:cNvPr id="22" name="Group 21">
            <a:extLst>
              <a:ext uri="{FF2B5EF4-FFF2-40B4-BE49-F238E27FC236}">
                <a16:creationId xmlns:a16="http://schemas.microsoft.com/office/drawing/2014/main" id="{FBC066ED-EC5C-E148-85B2-CE56D9C40F28}"/>
              </a:ext>
            </a:extLst>
          </p:cNvPr>
          <p:cNvGrpSpPr/>
          <p:nvPr/>
        </p:nvGrpSpPr>
        <p:grpSpPr>
          <a:xfrm>
            <a:off x="6895480" y="2077136"/>
            <a:ext cx="1861418" cy="688224"/>
            <a:chOff x="8993850" y="766270"/>
            <a:chExt cx="1861418" cy="688224"/>
          </a:xfrm>
        </p:grpSpPr>
        <p:sp>
          <p:nvSpPr>
            <p:cNvPr id="23" name="Rectangle 22">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grpSp>
      <p:grpSp>
        <p:nvGrpSpPr>
          <p:cNvPr id="25" name="Group 24">
            <a:extLst>
              <a:ext uri="{FF2B5EF4-FFF2-40B4-BE49-F238E27FC236}">
                <a16:creationId xmlns:a16="http://schemas.microsoft.com/office/drawing/2014/main" id="{A118D44F-D234-294A-9DFB-5BF4D5E069AC}"/>
              </a:ext>
            </a:extLst>
          </p:cNvPr>
          <p:cNvGrpSpPr/>
          <p:nvPr/>
        </p:nvGrpSpPr>
        <p:grpSpPr>
          <a:xfrm>
            <a:off x="6892787" y="2785284"/>
            <a:ext cx="1861418" cy="677992"/>
            <a:chOff x="8993850" y="766270"/>
            <a:chExt cx="1861418" cy="677992"/>
          </a:xfrm>
        </p:grpSpPr>
        <p:sp>
          <p:nvSpPr>
            <p:cNvPr id="26" name="Rectangle 25">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grpSp>
      <p:grpSp>
        <p:nvGrpSpPr>
          <p:cNvPr id="28" name="Group 27">
            <a:extLst>
              <a:ext uri="{FF2B5EF4-FFF2-40B4-BE49-F238E27FC236}">
                <a16:creationId xmlns:a16="http://schemas.microsoft.com/office/drawing/2014/main" id="{AC9AAF3B-AED3-A449-97D4-F0291249333B}"/>
              </a:ext>
            </a:extLst>
          </p:cNvPr>
          <p:cNvGrpSpPr/>
          <p:nvPr/>
        </p:nvGrpSpPr>
        <p:grpSpPr>
          <a:xfrm>
            <a:off x="6893325" y="3499895"/>
            <a:ext cx="1861418" cy="677992"/>
            <a:chOff x="8993850" y="766270"/>
            <a:chExt cx="1861418" cy="677992"/>
          </a:xfrm>
        </p:grpSpPr>
        <p:sp>
          <p:nvSpPr>
            <p:cNvPr id="29" name="Rectangle 28">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grpSp>
      <p:grpSp>
        <p:nvGrpSpPr>
          <p:cNvPr id="31" name="Group 30">
            <a:extLst>
              <a:ext uri="{FF2B5EF4-FFF2-40B4-BE49-F238E27FC236}">
                <a16:creationId xmlns:a16="http://schemas.microsoft.com/office/drawing/2014/main" id="{5725BE4D-F37D-9C4B-B89A-22367E8DCDC6}"/>
              </a:ext>
            </a:extLst>
          </p:cNvPr>
          <p:cNvGrpSpPr/>
          <p:nvPr/>
        </p:nvGrpSpPr>
        <p:grpSpPr>
          <a:xfrm>
            <a:off x="6887401" y="4212890"/>
            <a:ext cx="1861418" cy="639758"/>
            <a:chOff x="8993850" y="784041"/>
            <a:chExt cx="1861418" cy="639758"/>
          </a:xfrm>
        </p:grpSpPr>
        <p:sp>
          <p:nvSpPr>
            <p:cNvPr id="32" name="Rectangle 31">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30367219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2" end="2"/>
                                            </p:txEl>
                                          </p:spTgt>
                                        </p:tgtEl>
                                        <p:attrNameLst>
                                          <p:attrName>style.visibility</p:attrName>
                                        </p:attrNameLst>
                                      </p:cBhvr>
                                      <p:to>
                                        <p:strVal val="visible"/>
                                      </p:to>
                                    </p:set>
                                    <p:animEffect transition="in" filter="fade">
                                      <p:cBhvr>
                                        <p:cTn id="7" dur="1000"/>
                                        <p:tgtEl>
                                          <p:spTgt spid="23555">
                                            <p:txEl>
                                              <p:pRg st="2" end="2"/>
                                            </p:txEl>
                                          </p:spTgt>
                                        </p:tgtEl>
                                      </p:cBhvr>
                                    </p:animEffect>
                                    <p:anim calcmode="lin" valueType="num">
                                      <p:cBhvr>
                                        <p:cTn id="8"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3" end="3"/>
                                            </p:txEl>
                                          </p:spTgt>
                                        </p:tgtEl>
                                        <p:attrNameLst>
                                          <p:attrName>style.visibility</p:attrName>
                                        </p:attrNameLst>
                                      </p:cBhvr>
                                      <p:to>
                                        <p:strVal val="visible"/>
                                      </p:to>
                                    </p:set>
                                    <p:animEffect transition="in" filter="fade">
                                      <p:cBhvr>
                                        <p:cTn id="14" dur="1000"/>
                                        <p:tgtEl>
                                          <p:spTgt spid="23555">
                                            <p:txEl>
                                              <p:pRg st="3" end="3"/>
                                            </p:txEl>
                                          </p:spTgt>
                                        </p:tgtEl>
                                      </p:cBhvr>
                                    </p:animEffect>
                                    <p:anim calcmode="lin" valueType="num">
                                      <p:cBhvr>
                                        <p:cTn id="15" dur="1000" fill="hold"/>
                                        <p:tgtEl>
                                          <p:spTgt spid="23555">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555">
                                            <p:txEl>
                                              <p:pRg st="4" end="4"/>
                                            </p:txEl>
                                          </p:spTgt>
                                        </p:tgtEl>
                                        <p:attrNameLst>
                                          <p:attrName>style.visibility</p:attrName>
                                        </p:attrNameLst>
                                      </p:cBhvr>
                                      <p:to>
                                        <p:strVal val="visible"/>
                                      </p:to>
                                    </p:set>
                                    <p:animEffect transition="in" filter="fade">
                                      <p:cBhvr>
                                        <p:cTn id="21" dur="1000"/>
                                        <p:tgtEl>
                                          <p:spTgt spid="23555">
                                            <p:txEl>
                                              <p:pRg st="4" end="4"/>
                                            </p:txEl>
                                          </p:spTgt>
                                        </p:tgtEl>
                                      </p:cBhvr>
                                    </p:animEffect>
                                    <p:anim calcmode="lin" valueType="num">
                                      <p:cBhvr>
                                        <p:cTn id="22" dur="1000" fill="hold"/>
                                        <p:tgtEl>
                                          <p:spTgt spid="23555">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2355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Transport Layer</a:t>
            </a:r>
            <a:br>
              <a:rPr lang="en-US" dirty="0" smtClean="0"/>
            </a:br>
            <a:endParaRPr lang="en-US" dirty="0" smtClean="0"/>
          </a:p>
        </p:txBody>
      </p:sp>
      <p:sp>
        <p:nvSpPr>
          <p:cNvPr id="23555" name="Text Placeholder 2"/>
          <p:cNvSpPr>
            <a:spLocks noGrp="1"/>
          </p:cNvSpPr>
          <p:nvPr>
            <p:ph type="body" sz="quarter" idx="10"/>
          </p:nvPr>
        </p:nvSpPr>
        <p:spPr>
          <a:xfrm>
            <a:off x="137160" y="691927"/>
            <a:ext cx="8513762" cy="2616200"/>
          </a:xfrm>
        </p:spPr>
        <p:txBody>
          <a:bodyPr>
            <a:normAutofit/>
          </a:bodyPr>
          <a:lstStyle/>
          <a:p>
            <a:pPr eaLnBrk="1" hangingPunct="1">
              <a:buFont typeface="Wingdings" pitchFamily="2" charset="2"/>
              <a:buChar char="q"/>
            </a:pPr>
            <a:r>
              <a:rPr lang="en-US" sz="2000" dirty="0" smtClean="0">
                <a:solidFill>
                  <a:srgbClr val="7030A0"/>
                </a:solidFill>
              </a:rPr>
              <a:t>Transport layer:</a:t>
            </a:r>
          </a:p>
          <a:p>
            <a:pPr lvl="1"/>
            <a:r>
              <a:rPr lang="en-US" sz="1600" dirty="0" smtClean="0"/>
              <a:t>Provide</a:t>
            </a:r>
            <a:r>
              <a:rPr lang="en-US" sz="1600" dirty="0" smtClean="0">
                <a:solidFill>
                  <a:srgbClr val="0070C0"/>
                </a:solidFill>
              </a:rPr>
              <a:t> </a:t>
            </a:r>
            <a:r>
              <a:rPr lang="en-US" sz="1600" dirty="0" smtClean="0">
                <a:solidFill>
                  <a:srgbClr val="0070C0"/>
                </a:solidFill>
              </a:rPr>
              <a:t>process</a:t>
            </a:r>
            <a:r>
              <a:rPr lang="en-US" sz="1600" dirty="0" smtClean="0">
                <a:solidFill>
                  <a:srgbClr val="0070C0"/>
                </a:solidFill>
              </a:rPr>
              <a:t>-to-process </a:t>
            </a:r>
            <a:r>
              <a:rPr lang="en-US" sz="1600" dirty="0" smtClean="0"/>
              <a:t>delivery </a:t>
            </a:r>
            <a:endParaRPr lang="en-US" sz="1600" dirty="0"/>
          </a:p>
          <a:p>
            <a:pPr lvl="1"/>
            <a:r>
              <a:rPr lang="en-US" sz="1600" dirty="0" smtClean="0">
                <a:solidFill>
                  <a:srgbClr val="0070C0"/>
                </a:solidFill>
              </a:rPr>
              <a:t>TCP</a:t>
            </a:r>
            <a:r>
              <a:rPr lang="en-US" sz="1600" dirty="0" smtClean="0">
                <a:solidFill>
                  <a:srgbClr val="0070C0"/>
                </a:solidFill>
              </a:rPr>
              <a:t>: </a:t>
            </a:r>
            <a:r>
              <a:rPr lang="en-US" sz="1600" dirty="0" smtClean="0"/>
              <a:t>Connection-oriented, reliable service (</a:t>
            </a:r>
            <a:r>
              <a:rPr lang="en-US" sz="1600" dirty="0" smtClean="0">
                <a:solidFill>
                  <a:srgbClr val="C00000"/>
                </a:solidFill>
              </a:rPr>
              <a:t>No </a:t>
            </a:r>
            <a:r>
              <a:rPr lang="en-US" sz="1600" dirty="0">
                <a:solidFill>
                  <a:srgbClr val="C00000"/>
                </a:solidFill>
              </a:rPr>
              <a:t>error, In </a:t>
            </a:r>
            <a:r>
              <a:rPr lang="en-US" sz="1600" dirty="0" smtClean="0">
                <a:solidFill>
                  <a:srgbClr val="C00000"/>
                </a:solidFill>
              </a:rPr>
              <a:t>order</a:t>
            </a:r>
            <a:r>
              <a:rPr lang="en-US" sz="1600" dirty="0"/>
              <a:t>)</a:t>
            </a:r>
            <a:endParaRPr lang="en-US" sz="1600" dirty="0" smtClean="0"/>
          </a:p>
          <a:p>
            <a:pPr lvl="1" eaLnBrk="1" hangingPunct="1"/>
            <a:r>
              <a:rPr lang="en-US" sz="1600" dirty="0" smtClean="0">
                <a:solidFill>
                  <a:srgbClr val="0070C0"/>
                </a:solidFill>
              </a:rPr>
              <a:t>UDP: </a:t>
            </a:r>
            <a:r>
              <a:rPr lang="en-US" sz="1600" dirty="0" smtClean="0"/>
              <a:t>Connectionless, unreliable service</a:t>
            </a:r>
          </a:p>
          <a:p>
            <a:pPr lvl="1" eaLnBrk="1" hangingPunct="1"/>
            <a:endParaRPr lang="en-US" sz="1600" dirty="0">
              <a:solidFill>
                <a:srgbClr val="0070C0"/>
              </a:solidFill>
            </a:endParaRPr>
          </a:p>
          <a:p>
            <a:pPr eaLnBrk="1" hangingPunct="1">
              <a:buFont typeface="Wingdings" panose="05000000000000000000" pitchFamily="2" charset="2"/>
              <a:buChar char="q"/>
            </a:pPr>
            <a:endParaRPr lang="en-US" sz="12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pic>
        <p:nvPicPr>
          <p:cNvPr id="2" name="Picture 1" descr="chapter2.pdf - Dropbox - Google Chrome"/>
          <p:cNvPicPr>
            <a:picLocks noChangeAspect="1"/>
          </p:cNvPicPr>
          <p:nvPr/>
        </p:nvPicPr>
        <p:blipFill rotWithShape="1">
          <a:blip r:embed="rId3" cstate="print">
            <a:extLst>
              <a:ext uri="{28A0092B-C50C-407E-A947-70E740481C1C}">
                <a14:useLocalDpi xmlns:a14="http://schemas.microsoft.com/office/drawing/2010/main" val="0"/>
              </a:ext>
            </a:extLst>
          </a:blip>
          <a:srcRect l="19717" t="30741" r="22735" b="13119"/>
          <a:stretch/>
        </p:blipFill>
        <p:spPr>
          <a:xfrm>
            <a:off x="485665" y="2083603"/>
            <a:ext cx="3306588" cy="1951428"/>
          </a:xfrm>
          <a:prstGeom prst="rect">
            <a:avLst/>
          </a:prstGeom>
        </p:spPr>
      </p:pic>
      <p:sp>
        <p:nvSpPr>
          <p:cNvPr id="34" name="Rectangle 6">
            <a:extLst>
              <a:ext uri="{FF2B5EF4-FFF2-40B4-BE49-F238E27FC236}">
                <a16:creationId xmlns:a16="http://schemas.microsoft.com/office/drawing/2014/main" id="{7FC87645-22AD-8040-8C83-BC2F64C5D928}"/>
              </a:ext>
            </a:extLst>
          </p:cNvPr>
          <p:cNvSpPr>
            <a:spLocks noChangeArrowheads="1"/>
          </p:cNvSpPr>
          <p:nvPr/>
        </p:nvSpPr>
        <p:spPr bwMode="auto">
          <a:xfrm>
            <a:off x="6935010" y="1542832"/>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35"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525546" y="3858375"/>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sp>
        <p:nvSpPr>
          <p:cNvPr id="36" name="Line 8">
            <a:extLst>
              <a:ext uri="{FF2B5EF4-FFF2-40B4-BE49-F238E27FC236}">
                <a16:creationId xmlns:a16="http://schemas.microsoft.com/office/drawing/2014/main" id="{2FF6CB9E-FC16-794F-9F97-8FE4CC7DA95C}"/>
              </a:ext>
            </a:extLst>
          </p:cNvPr>
          <p:cNvSpPr>
            <a:spLocks noChangeShapeType="1"/>
          </p:cNvSpPr>
          <p:nvPr/>
        </p:nvSpPr>
        <p:spPr bwMode="auto">
          <a:xfrm>
            <a:off x="6928660" y="2278524"/>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Line 9">
            <a:extLst>
              <a:ext uri="{FF2B5EF4-FFF2-40B4-BE49-F238E27FC236}">
                <a16:creationId xmlns:a16="http://schemas.microsoft.com/office/drawing/2014/main" id="{E0C842E9-2804-A24B-90F5-1E76ED56B971}"/>
              </a:ext>
            </a:extLst>
          </p:cNvPr>
          <p:cNvSpPr>
            <a:spLocks noChangeShapeType="1"/>
          </p:cNvSpPr>
          <p:nvPr/>
        </p:nvSpPr>
        <p:spPr bwMode="auto">
          <a:xfrm>
            <a:off x="6928660" y="2983374"/>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38" name="Line 10">
            <a:extLst>
              <a:ext uri="{FF2B5EF4-FFF2-40B4-BE49-F238E27FC236}">
                <a16:creationId xmlns:a16="http://schemas.microsoft.com/office/drawing/2014/main" id="{80C10F46-6CD7-F647-A004-85EB56C772DF}"/>
              </a:ext>
            </a:extLst>
          </p:cNvPr>
          <p:cNvSpPr>
            <a:spLocks noChangeShapeType="1"/>
          </p:cNvSpPr>
          <p:nvPr/>
        </p:nvSpPr>
        <p:spPr bwMode="auto">
          <a:xfrm>
            <a:off x="6928660" y="3694574"/>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39" name="Line 11">
            <a:extLst>
              <a:ext uri="{FF2B5EF4-FFF2-40B4-BE49-F238E27FC236}">
                <a16:creationId xmlns:a16="http://schemas.microsoft.com/office/drawing/2014/main" id="{264B0C4A-9518-2F45-BBDA-97BCDD99E256}"/>
              </a:ext>
            </a:extLst>
          </p:cNvPr>
          <p:cNvSpPr>
            <a:spLocks noChangeShapeType="1"/>
          </p:cNvSpPr>
          <p:nvPr/>
        </p:nvSpPr>
        <p:spPr bwMode="auto">
          <a:xfrm>
            <a:off x="6928660" y="4405774"/>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40"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6964204" y="1710919"/>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41"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7161660" y="3151794"/>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sp>
        <p:nvSpPr>
          <p:cNvPr id="42"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7046615" y="2417502"/>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transport</a:t>
            </a:r>
          </a:p>
        </p:txBody>
      </p:sp>
      <p:sp>
        <p:nvSpPr>
          <p:cNvPr id="43"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7219669" y="4525292"/>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nvGrpSpPr>
          <p:cNvPr id="44" name="Group 43">
            <a:extLst>
              <a:ext uri="{FF2B5EF4-FFF2-40B4-BE49-F238E27FC236}">
                <a16:creationId xmlns:a16="http://schemas.microsoft.com/office/drawing/2014/main" id="{0D5C6DD9-E1C8-9A47-B128-964947A9BCA1}"/>
              </a:ext>
            </a:extLst>
          </p:cNvPr>
          <p:cNvGrpSpPr/>
          <p:nvPr/>
        </p:nvGrpSpPr>
        <p:grpSpPr>
          <a:xfrm>
            <a:off x="6953454" y="1534940"/>
            <a:ext cx="1877786" cy="734786"/>
            <a:chOff x="8980714" y="751114"/>
            <a:chExt cx="1877786" cy="734786"/>
          </a:xfrm>
        </p:grpSpPr>
        <p:sp>
          <p:nvSpPr>
            <p:cNvPr id="45" name="Rectangle 44">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grpSp>
      <p:grpSp>
        <p:nvGrpSpPr>
          <p:cNvPr id="47" name="Group 46">
            <a:extLst>
              <a:ext uri="{FF2B5EF4-FFF2-40B4-BE49-F238E27FC236}">
                <a16:creationId xmlns:a16="http://schemas.microsoft.com/office/drawing/2014/main" id="{FBC066ED-EC5C-E148-85B2-CE56D9C40F28}"/>
              </a:ext>
            </a:extLst>
          </p:cNvPr>
          <p:cNvGrpSpPr/>
          <p:nvPr/>
        </p:nvGrpSpPr>
        <p:grpSpPr>
          <a:xfrm>
            <a:off x="6955705" y="2290324"/>
            <a:ext cx="1861418" cy="688224"/>
            <a:chOff x="8993850" y="766270"/>
            <a:chExt cx="1861418" cy="688224"/>
          </a:xfrm>
        </p:grpSpPr>
        <p:sp>
          <p:nvSpPr>
            <p:cNvPr id="48" name="Rectangle 47">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transport</a:t>
              </a:r>
            </a:p>
          </p:txBody>
        </p:sp>
      </p:grpSp>
      <p:grpSp>
        <p:nvGrpSpPr>
          <p:cNvPr id="50" name="Group 49">
            <a:extLst>
              <a:ext uri="{FF2B5EF4-FFF2-40B4-BE49-F238E27FC236}">
                <a16:creationId xmlns:a16="http://schemas.microsoft.com/office/drawing/2014/main" id="{A118D44F-D234-294A-9DFB-5BF4D5E069AC}"/>
              </a:ext>
            </a:extLst>
          </p:cNvPr>
          <p:cNvGrpSpPr/>
          <p:nvPr/>
        </p:nvGrpSpPr>
        <p:grpSpPr>
          <a:xfrm>
            <a:off x="6953012" y="2998472"/>
            <a:ext cx="1861418" cy="677992"/>
            <a:chOff x="8993850" y="766270"/>
            <a:chExt cx="1861418" cy="677992"/>
          </a:xfrm>
        </p:grpSpPr>
        <p:sp>
          <p:nvSpPr>
            <p:cNvPr id="51" name="Rectangle 50">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grpSp>
      <p:grpSp>
        <p:nvGrpSpPr>
          <p:cNvPr id="53" name="Group 52">
            <a:extLst>
              <a:ext uri="{FF2B5EF4-FFF2-40B4-BE49-F238E27FC236}">
                <a16:creationId xmlns:a16="http://schemas.microsoft.com/office/drawing/2014/main" id="{AC9AAF3B-AED3-A449-97D4-F0291249333B}"/>
              </a:ext>
            </a:extLst>
          </p:cNvPr>
          <p:cNvGrpSpPr/>
          <p:nvPr/>
        </p:nvGrpSpPr>
        <p:grpSpPr>
          <a:xfrm>
            <a:off x="6953550" y="3713083"/>
            <a:ext cx="1861418" cy="677992"/>
            <a:chOff x="8993850" y="766270"/>
            <a:chExt cx="1861418" cy="677992"/>
          </a:xfrm>
        </p:grpSpPr>
        <p:sp>
          <p:nvSpPr>
            <p:cNvPr id="54" name="Rectangle 53">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grpSp>
      <p:grpSp>
        <p:nvGrpSpPr>
          <p:cNvPr id="56" name="Group 55">
            <a:extLst>
              <a:ext uri="{FF2B5EF4-FFF2-40B4-BE49-F238E27FC236}">
                <a16:creationId xmlns:a16="http://schemas.microsoft.com/office/drawing/2014/main" id="{5725BE4D-F37D-9C4B-B89A-22367E8DCDC6}"/>
              </a:ext>
            </a:extLst>
          </p:cNvPr>
          <p:cNvGrpSpPr/>
          <p:nvPr/>
        </p:nvGrpSpPr>
        <p:grpSpPr>
          <a:xfrm>
            <a:off x="6947626" y="4426078"/>
            <a:ext cx="1861418" cy="639758"/>
            <a:chOff x="8993850" y="784041"/>
            <a:chExt cx="1861418" cy="639758"/>
          </a:xfrm>
        </p:grpSpPr>
        <p:sp>
          <p:nvSpPr>
            <p:cNvPr id="57" name="Rectangle 56">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pic>
        <p:nvPicPr>
          <p:cNvPr id="59" name="Picture 58" descr="chapter2.pdf - Dropbox - Google Chrome"/>
          <p:cNvPicPr>
            <a:picLocks noChangeAspect="1"/>
          </p:cNvPicPr>
          <p:nvPr/>
        </p:nvPicPr>
        <p:blipFill rotWithShape="1">
          <a:blip r:embed="rId4" cstate="print">
            <a:extLst>
              <a:ext uri="{28A0092B-C50C-407E-A947-70E740481C1C}">
                <a14:useLocalDpi xmlns:a14="http://schemas.microsoft.com/office/drawing/2010/main" val="0"/>
              </a:ext>
            </a:extLst>
          </a:blip>
          <a:srcRect l="19623" t="51949" r="23113" b="16238"/>
          <a:stretch/>
        </p:blipFill>
        <p:spPr>
          <a:xfrm>
            <a:off x="424459" y="4068838"/>
            <a:ext cx="3429000" cy="1152415"/>
          </a:xfrm>
          <a:prstGeom prst="rect">
            <a:avLst/>
          </a:prstGeom>
        </p:spPr>
      </p:pic>
    </p:spTree>
    <p:extLst>
      <p:ext uri="{BB962C8B-B14F-4D97-AF65-F5344CB8AC3E}">
        <p14:creationId xmlns:p14="http://schemas.microsoft.com/office/powerpoint/2010/main" val="10834420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Effect transition="in" filter="fade">
                                      <p:cBhvr>
                                        <p:cTn id="7" dur="1000"/>
                                        <p:tgtEl>
                                          <p:spTgt spid="23555">
                                            <p:txEl>
                                              <p:pRg st="1" end="1"/>
                                            </p:txEl>
                                          </p:spTgt>
                                        </p:tgtEl>
                                      </p:cBhvr>
                                    </p:animEffect>
                                    <p:anim calcmode="lin" valueType="num">
                                      <p:cBhvr>
                                        <p:cTn id="8" dur="1000" fill="hold"/>
                                        <p:tgtEl>
                                          <p:spTgt spid="2355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2" end="2"/>
                                            </p:txEl>
                                          </p:spTgt>
                                        </p:tgtEl>
                                        <p:attrNameLst>
                                          <p:attrName>style.visibility</p:attrName>
                                        </p:attrNameLst>
                                      </p:cBhvr>
                                      <p:to>
                                        <p:strVal val="visible"/>
                                      </p:to>
                                    </p:set>
                                    <p:animEffect transition="in" filter="fade">
                                      <p:cBhvr>
                                        <p:cTn id="14" dur="1000"/>
                                        <p:tgtEl>
                                          <p:spTgt spid="23555">
                                            <p:txEl>
                                              <p:pRg st="2" end="2"/>
                                            </p:txEl>
                                          </p:spTgt>
                                        </p:tgtEl>
                                      </p:cBhvr>
                                    </p:animEffect>
                                    <p:anim calcmode="lin" valueType="num">
                                      <p:cBhvr>
                                        <p:cTn id="15"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2" end="2"/>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23555">
                                            <p:txEl>
                                              <p:pRg st="3" end="3"/>
                                            </p:txEl>
                                          </p:spTgt>
                                        </p:tgtEl>
                                        <p:attrNameLst>
                                          <p:attrName>style.visibility</p:attrName>
                                        </p:attrNameLst>
                                      </p:cBhvr>
                                      <p:to>
                                        <p:strVal val="visible"/>
                                      </p:to>
                                    </p:set>
                                    <p:animEffect transition="in" filter="fade">
                                      <p:cBhvr>
                                        <p:cTn id="19" dur="1000"/>
                                        <p:tgtEl>
                                          <p:spTgt spid="23555">
                                            <p:txEl>
                                              <p:pRg st="3" end="3"/>
                                            </p:txEl>
                                          </p:spTgt>
                                        </p:tgtEl>
                                      </p:cBhvr>
                                    </p:animEffect>
                                    <p:anim calcmode="lin" valueType="num">
                                      <p:cBhvr>
                                        <p:cTn id="20" dur="1000" fill="hold"/>
                                        <p:tgtEl>
                                          <p:spTgt spid="23555">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2355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1000"/>
                                        <p:tgtEl>
                                          <p:spTgt spid="2"/>
                                        </p:tgtEl>
                                      </p:cBhvr>
                                    </p:animEffect>
                                    <p:anim calcmode="lin" valueType="num">
                                      <p:cBhvr>
                                        <p:cTn id="27" dur="1000" fill="hold"/>
                                        <p:tgtEl>
                                          <p:spTgt spid="2"/>
                                        </p:tgtEl>
                                        <p:attrNameLst>
                                          <p:attrName>ppt_x</p:attrName>
                                        </p:attrNameLst>
                                      </p:cBhvr>
                                      <p:tavLst>
                                        <p:tav tm="0">
                                          <p:val>
                                            <p:strVal val="#ppt_x"/>
                                          </p:val>
                                        </p:tav>
                                        <p:tav tm="100000">
                                          <p:val>
                                            <p:strVal val="#ppt_x"/>
                                          </p:val>
                                        </p:tav>
                                      </p:tavLst>
                                    </p:anim>
                                    <p:anim calcmode="lin" valueType="num">
                                      <p:cBhvr>
                                        <p:cTn id="28" dur="1000" fill="hold"/>
                                        <p:tgtEl>
                                          <p:spTgt spid="2"/>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anim calcmode="lin" valueType="num">
                                      <p:cBhvr>
                                        <p:cTn id="32" dur="1000" fill="hold"/>
                                        <p:tgtEl>
                                          <p:spTgt spid="59"/>
                                        </p:tgtEl>
                                        <p:attrNameLst>
                                          <p:attrName>ppt_x</p:attrName>
                                        </p:attrNameLst>
                                      </p:cBhvr>
                                      <p:tavLst>
                                        <p:tav tm="0">
                                          <p:val>
                                            <p:strVal val="#ppt_x"/>
                                          </p:val>
                                        </p:tav>
                                        <p:tav tm="100000">
                                          <p:val>
                                            <p:strVal val="#ppt_x"/>
                                          </p:val>
                                        </p:tav>
                                      </p:tavLst>
                                    </p:anim>
                                    <p:anim calcmode="lin" valueType="num">
                                      <p:cBhvr>
                                        <p:cTn id="33"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esentation Template 13_9_21">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433</TotalTime>
  <Words>2456</Words>
  <Application>Microsoft Office PowerPoint</Application>
  <PresentationFormat>On-screen Show (4:3)</PresentationFormat>
  <Paragraphs>464</Paragraphs>
  <Slides>19</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MS PGothic</vt:lpstr>
      <vt:lpstr>MS PGothic</vt:lpstr>
      <vt:lpstr>Arial</vt:lpstr>
      <vt:lpstr>Avenir Book</vt:lpstr>
      <vt:lpstr>Calibri</vt:lpstr>
      <vt:lpstr>Calibri Light</vt:lpstr>
      <vt:lpstr>Times New Roman</vt:lpstr>
      <vt:lpstr>Wingdings</vt:lpstr>
      <vt:lpstr>Presentation Template 13_9_21</vt:lpstr>
      <vt:lpstr> Computer Networks    Protocol Architecture and TCP/IP</vt:lpstr>
      <vt:lpstr>PowerPoint Presentation</vt:lpstr>
      <vt:lpstr>PowerPoint Presentation</vt:lpstr>
      <vt:lpstr>PowerPoint Presentation</vt:lpstr>
      <vt:lpstr>Why layering?</vt:lpstr>
      <vt:lpstr>Protocol Models</vt:lpstr>
      <vt:lpstr>TCP/IP Layers</vt:lpstr>
      <vt:lpstr>Application Layer </vt:lpstr>
      <vt:lpstr>Transport Layer </vt:lpstr>
      <vt:lpstr>Network Layer </vt:lpstr>
      <vt:lpstr>Data Link Layer </vt:lpstr>
      <vt:lpstr>Physical Layer </vt:lpstr>
      <vt:lpstr>TCP/IP Layers</vt:lpstr>
      <vt:lpstr>Protocol Data Unit</vt:lpstr>
      <vt:lpstr>Services, Layering and Encapsulation</vt:lpstr>
      <vt:lpstr>Services, Layering and Encapsulation</vt:lpstr>
      <vt:lpstr>Services, Layering and Encapsulation</vt:lpstr>
      <vt:lpstr>Services, Layering and Encapsulation</vt:lpstr>
      <vt:lpstr>Encapsulation: an end-end 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Hewlett-Packard Company</dc:creator>
  <cp:lastModifiedBy>Windows User</cp:lastModifiedBy>
  <cp:revision>75</cp:revision>
  <dcterms:created xsi:type="dcterms:W3CDTF">2021-09-13T14:43:22Z</dcterms:created>
  <dcterms:modified xsi:type="dcterms:W3CDTF">2024-01-09T08:07:36Z</dcterms:modified>
</cp:coreProperties>
</file>

<file path=docProps/thumbnail.jpeg>
</file>